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72" r:id="rId9"/>
    <p:sldId id="264" r:id="rId10"/>
    <p:sldId id="265" r:id="rId11"/>
    <p:sldId id="266" r:id="rId12"/>
    <p:sldId id="267" r:id="rId13"/>
    <p:sldId id="270" r:id="rId14"/>
    <p:sldId id="268"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39C267-18FB-47D1-98B6-8593572F265F}" v="506" dt="2021-11-20T16:32:16.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5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 Godfrey" userId="61aa7c48ee0e3db0" providerId="LiveId" clId="{A839C267-18FB-47D1-98B6-8593572F265F}"/>
    <pc:docChg chg="undo custSel addSld delSld modSld">
      <pc:chgData name="Ed Godfrey" userId="61aa7c48ee0e3db0" providerId="LiveId" clId="{A839C267-18FB-47D1-98B6-8593572F265F}" dt="2023-11-18T15:00:00.716" v="1268" actId="255"/>
      <pc:docMkLst>
        <pc:docMk/>
      </pc:docMkLst>
      <pc:sldChg chg="modSp mod">
        <pc:chgData name="Ed Godfrey" userId="61aa7c48ee0e3db0" providerId="LiveId" clId="{A839C267-18FB-47D1-98B6-8593572F265F}" dt="2023-11-18T15:00:00.716" v="1268" actId="255"/>
        <pc:sldMkLst>
          <pc:docMk/>
          <pc:sldMk cId="154681398" sldId="256"/>
        </pc:sldMkLst>
        <pc:spChg chg="mod">
          <ac:chgData name="Ed Godfrey" userId="61aa7c48ee0e3db0" providerId="LiveId" clId="{A839C267-18FB-47D1-98B6-8593572F265F}" dt="2023-11-18T15:00:00.716" v="1268" actId="255"/>
          <ac:spMkLst>
            <pc:docMk/>
            <pc:sldMk cId="154681398" sldId="256"/>
            <ac:spMk id="2" creationId="{8A8243E1-F42E-4037-9CA2-FA5CF83083ED}"/>
          </ac:spMkLst>
        </pc:spChg>
        <pc:spChg chg="mod">
          <ac:chgData name="Ed Godfrey" userId="61aa7c48ee0e3db0" providerId="LiveId" clId="{A839C267-18FB-47D1-98B6-8593572F265F}" dt="2023-11-17T20:51:39.472" v="1266" actId="6549"/>
          <ac:spMkLst>
            <pc:docMk/>
            <pc:sldMk cId="154681398" sldId="256"/>
            <ac:spMk id="3" creationId="{B614A77A-6FCF-437D-B2CF-18D4D269E8BA}"/>
          </ac:spMkLst>
        </pc:spChg>
      </pc:sldChg>
      <pc:sldChg chg="modSp mod modAnim">
        <pc:chgData name="Ed Godfrey" userId="61aa7c48ee0e3db0" providerId="LiveId" clId="{A839C267-18FB-47D1-98B6-8593572F265F}" dt="2021-11-20T16:18:59.280" v="695"/>
        <pc:sldMkLst>
          <pc:docMk/>
          <pc:sldMk cId="557835228" sldId="261"/>
        </pc:sldMkLst>
        <pc:spChg chg="mod">
          <ac:chgData name="Ed Godfrey" userId="61aa7c48ee0e3db0" providerId="LiveId" clId="{A839C267-18FB-47D1-98B6-8593572F265F}" dt="2021-11-20T16:17:17.635" v="689" actId="5793"/>
          <ac:spMkLst>
            <pc:docMk/>
            <pc:sldMk cId="557835228" sldId="261"/>
            <ac:spMk id="5" creationId="{442C5266-3DFB-4671-AEC7-9D3E7FF70119}"/>
          </ac:spMkLst>
        </pc:spChg>
        <pc:spChg chg="mod">
          <ac:chgData name="Ed Godfrey" userId="61aa7c48ee0e3db0" providerId="LiveId" clId="{A839C267-18FB-47D1-98B6-8593572F265F}" dt="2021-11-20T16:18:10.494" v="691"/>
          <ac:spMkLst>
            <pc:docMk/>
            <pc:sldMk cId="557835228" sldId="261"/>
            <ac:spMk id="10" creationId="{E2E21067-F360-4062-8FCC-0B2C30573373}"/>
          </ac:spMkLst>
        </pc:spChg>
        <pc:spChg chg="mod">
          <ac:chgData name="Ed Godfrey" userId="61aa7c48ee0e3db0" providerId="LiveId" clId="{A839C267-18FB-47D1-98B6-8593572F265F}" dt="2021-11-20T16:18:00.826" v="690"/>
          <ac:spMkLst>
            <pc:docMk/>
            <pc:sldMk cId="557835228" sldId="261"/>
            <ac:spMk id="12" creationId="{2522FA5D-CA3C-4D3E-BBB3-773636B5F3D7}"/>
          </ac:spMkLst>
        </pc:spChg>
      </pc:sldChg>
      <pc:sldChg chg="modSp del mod">
        <pc:chgData name="Ed Godfrey" userId="61aa7c48ee0e3db0" providerId="LiveId" clId="{A839C267-18FB-47D1-98B6-8593572F265F}" dt="2021-11-20T16:20:40.575" v="697" actId="47"/>
        <pc:sldMkLst>
          <pc:docMk/>
          <pc:sldMk cId="3336323228" sldId="263"/>
        </pc:sldMkLst>
        <pc:spChg chg="mod">
          <ac:chgData name="Ed Godfrey" userId="61aa7c48ee0e3db0" providerId="LiveId" clId="{A839C267-18FB-47D1-98B6-8593572F265F}" dt="2021-11-20T16:13:52.639" v="493" actId="20577"/>
          <ac:spMkLst>
            <pc:docMk/>
            <pc:sldMk cId="3336323228" sldId="263"/>
            <ac:spMk id="5" creationId="{442C5266-3DFB-4671-AEC7-9D3E7FF70119}"/>
          </ac:spMkLst>
        </pc:spChg>
        <pc:spChg chg="mod">
          <ac:chgData name="Ed Godfrey" userId="61aa7c48ee0e3db0" providerId="LiveId" clId="{A839C267-18FB-47D1-98B6-8593572F265F}" dt="2021-11-20T15:47:35.514" v="100" actId="20577"/>
          <ac:spMkLst>
            <pc:docMk/>
            <pc:sldMk cId="3336323228" sldId="263"/>
            <ac:spMk id="10" creationId="{E2E21067-F360-4062-8FCC-0B2C30573373}"/>
          </ac:spMkLst>
        </pc:spChg>
        <pc:spChg chg="mod">
          <ac:chgData name="Ed Godfrey" userId="61aa7c48ee0e3db0" providerId="LiveId" clId="{A839C267-18FB-47D1-98B6-8593572F265F}" dt="2021-11-20T16:10:37.557" v="104" actId="114"/>
          <ac:spMkLst>
            <pc:docMk/>
            <pc:sldMk cId="3336323228" sldId="263"/>
            <ac:spMk id="12" creationId="{2522FA5D-CA3C-4D3E-BBB3-773636B5F3D7}"/>
          </ac:spMkLst>
        </pc:spChg>
      </pc:sldChg>
      <pc:sldChg chg="modSp mod">
        <pc:chgData name="Ed Godfrey" userId="61aa7c48ee0e3db0" providerId="LiveId" clId="{A839C267-18FB-47D1-98B6-8593572F265F}" dt="2021-11-20T16:29:44.918" v="1187" actId="115"/>
        <pc:sldMkLst>
          <pc:docMk/>
          <pc:sldMk cId="1568190221" sldId="264"/>
        </pc:sldMkLst>
        <pc:spChg chg="mod">
          <ac:chgData name="Ed Godfrey" userId="61aa7c48ee0e3db0" providerId="LiveId" clId="{A839C267-18FB-47D1-98B6-8593572F265F}" dt="2021-11-20T16:29:44.918" v="1187" actId="115"/>
          <ac:spMkLst>
            <pc:docMk/>
            <pc:sldMk cId="1568190221" sldId="264"/>
            <ac:spMk id="5" creationId="{442C5266-3DFB-4671-AEC7-9D3E7FF70119}"/>
          </ac:spMkLst>
        </pc:spChg>
        <pc:spChg chg="mod">
          <ac:chgData name="Ed Godfrey" userId="61aa7c48ee0e3db0" providerId="LiveId" clId="{A839C267-18FB-47D1-98B6-8593572F265F}" dt="2021-11-20T16:21:17.602" v="754" actId="6549"/>
          <ac:spMkLst>
            <pc:docMk/>
            <pc:sldMk cId="1568190221" sldId="264"/>
            <ac:spMk id="10" creationId="{E2E21067-F360-4062-8FCC-0B2C30573373}"/>
          </ac:spMkLst>
        </pc:spChg>
      </pc:sldChg>
      <pc:sldChg chg="modSp mod">
        <pc:chgData name="Ed Godfrey" userId="61aa7c48ee0e3db0" providerId="LiveId" clId="{A839C267-18FB-47D1-98B6-8593572F265F}" dt="2021-11-20T16:29:48.889" v="1189" actId="115"/>
        <pc:sldMkLst>
          <pc:docMk/>
          <pc:sldMk cId="1504304001" sldId="265"/>
        </pc:sldMkLst>
        <pc:spChg chg="mod">
          <ac:chgData name="Ed Godfrey" userId="61aa7c48ee0e3db0" providerId="LiveId" clId="{A839C267-18FB-47D1-98B6-8593572F265F}" dt="2021-11-20T16:29:48.889" v="1189" actId="115"/>
          <ac:spMkLst>
            <pc:docMk/>
            <pc:sldMk cId="1504304001" sldId="265"/>
            <ac:spMk id="5" creationId="{442C5266-3DFB-4671-AEC7-9D3E7FF70119}"/>
          </ac:spMkLst>
        </pc:spChg>
        <pc:spChg chg="mod">
          <ac:chgData name="Ed Godfrey" userId="61aa7c48ee0e3db0" providerId="LiveId" clId="{A839C267-18FB-47D1-98B6-8593572F265F}" dt="2021-11-20T16:23:20.568" v="848"/>
          <ac:spMkLst>
            <pc:docMk/>
            <pc:sldMk cId="1504304001" sldId="265"/>
            <ac:spMk id="10" creationId="{E2E21067-F360-4062-8FCC-0B2C30573373}"/>
          </ac:spMkLst>
        </pc:spChg>
      </pc:sldChg>
      <pc:sldChg chg="modSp mod">
        <pc:chgData name="Ed Godfrey" userId="61aa7c48ee0e3db0" providerId="LiveId" clId="{A839C267-18FB-47D1-98B6-8593572F265F}" dt="2021-11-20T16:29:52.862" v="1191" actId="115"/>
        <pc:sldMkLst>
          <pc:docMk/>
          <pc:sldMk cId="2054896470" sldId="266"/>
        </pc:sldMkLst>
        <pc:spChg chg="mod">
          <ac:chgData name="Ed Godfrey" userId="61aa7c48ee0e3db0" providerId="LiveId" clId="{A839C267-18FB-47D1-98B6-8593572F265F}" dt="2021-11-20T16:29:52.862" v="1191" actId="115"/>
          <ac:spMkLst>
            <pc:docMk/>
            <pc:sldMk cId="2054896470" sldId="266"/>
            <ac:spMk id="5" creationId="{442C5266-3DFB-4671-AEC7-9D3E7FF70119}"/>
          </ac:spMkLst>
        </pc:spChg>
        <pc:spChg chg="mod">
          <ac:chgData name="Ed Godfrey" userId="61aa7c48ee0e3db0" providerId="LiveId" clId="{A839C267-18FB-47D1-98B6-8593572F265F}" dt="2021-11-20T16:25:14.308" v="930"/>
          <ac:spMkLst>
            <pc:docMk/>
            <pc:sldMk cId="2054896470" sldId="266"/>
            <ac:spMk id="10" creationId="{E2E21067-F360-4062-8FCC-0B2C30573373}"/>
          </ac:spMkLst>
        </pc:spChg>
      </pc:sldChg>
      <pc:sldChg chg="modSp mod">
        <pc:chgData name="Ed Godfrey" userId="61aa7c48ee0e3db0" providerId="LiveId" clId="{A839C267-18FB-47D1-98B6-8593572F265F}" dt="2021-11-20T16:30:45.886" v="1198" actId="947"/>
        <pc:sldMkLst>
          <pc:docMk/>
          <pc:sldMk cId="1869342743" sldId="267"/>
        </pc:sldMkLst>
        <pc:spChg chg="mod">
          <ac:chgData name="Ed Godfrey" userId="61aa7c48ee0e3db0" providerId="LiveId" clId="{A839C267-18FB-47D1-98B6-8593572F265F}" dt="2021-11-20T16:30:45.886" v="1198" actId="947"/>
          <ac:spMkLst>
            <pc:docMk/>
            <pc:sldMk cId="1869342743" sldId="267"/>
            <ac:spMk id="5" creationId="{442C5266-3DFB-4671-AEC7-9D3E7FF70119}"/>
          </ac:spMkLst>
        </pc:spChg>
        <pc:spChg chg="mod">
          <ac:chgData name="Ed Godfrey" userId="61aa7c48ee0e3db0" providerId="LiveId" clId="{A839C267-18FB-47D1-98B6-8593572F265F}" dt="2021-11-20T16:26:19.707" v="936"/>
          <ac:spMkLst>
            <pc:docMk/>
            <pc:sldMk cId="1869342743" sldId="267"/>
            <ac:spMk id="10" creationId="{E2E21067-F360-4062-8FCC-0B2C30573373}"/>
          </ac:spMkLst>
        </pc:spChg>
      </pc:sldChg>
      <pc:sldChg chg="modSp mod">
        <pc:chgData name="Ed Godfrey" userId="61aa7c48ee0e3db0" providerId="LiveId" clId="{A839C267-18FB-47D1-98B6-8593572F265F}" dt="2021-11-20T16:31:51.438" v="1235" actId="20577"/>
        <pc:sldMkLst>
          <pc:docMk/>
          <pc:sldMk cId="3466627189" sldId="268"/>
        </pc:sldMkLst>
        <pc:spChg chg="mod">
          <ac:chgData name="Ed Godfrey" userId="61aa7c48ee0e3db0" providerId="LiveId" clId="{A839C267-18FB-47D1-98B6-8593572F265F}" dt="2021-11-20T16:31:51.438" v="1235" actId="20577"/>
          <ac:spMkLst>
            <pc:docMk/>
            <pc:sldMk cId="3466627189" sldId="268"/>
            <ac:spMk id="5" creationId="{442C5266-3DFB-4671-AEC7-9D3E7FF70119}"/>
          </ac:spMkLst>
        </pc:spChg>
        <pc:spChg chg="mod">
          <ac:chgData name="Ed Godfrey" userId="61aa7c48ee0e3db0" providerId="LiveId" clId="{A839C267-18FB-47D1-98B6-8593572F265F}" dt="2021-11-20T16:31:26.097" v="1218" actId="20577"/>
          <ac:spMkLst>
            <pc:docMk/>
            <pc:sldMk cId="3466627189" sldId="268"/>
            <ac:spMk id="10" creationId="{E2E21067-F360-4062-8FCC-0B2C30573373}"/>
          </ac:spMkLst>
        </pc:spChg>
      </pc:sldChg>
      <pc:sldChg chg="modSp mod">
        <pc:chgData name="Ed Godfrey" userId="61aa7c48ee0e3db0" providerId="LiveId" clId="{A839C267-18FB-47D1-98B6-8593572F265F}" dt="2021-11-20T16:30:20.469" v="1197" actId="947"/>
        <pc:sldMkLst>
          <pc:docMk/>
          <pc:sldMk cId="3184553321" sldId="270"/>
        </pc:sldMkLst>
        <pc:spChg chg="mod">
          <ac:chgData name="Ed Godfrey" userId="61aa7c48ee0e3db0" providerId="LiveId" clId="{A839C267-18FB-47D1-98B6-8593572F265F}" dt="2021-11-20T16:30:20.469" v="1197" actId="947"/>
          <ac:spMkLst>
            <pc:docMk/>
            <pc:sldMk cId="3184553321" sldId="270"/>
            <ac:spMk id="5" creationId="{442C5266-3DFB-4671-AEC7-9D3E7FF70119}"/>
          </ac:spMkLst>
        </pc:spChg>
        <pc:spChg chg="mod">
          <ac:chgData name="Ed Godfrey" userId="61aa7c48ee0e3db0" providerId="LiveId" clId="{A839C267-18FB-47D1-98B6-8593572F265F}" dt="2021-11-20T16:30:07.032" v="1194"/>
          <ac:spMkLst>
            <pc:docMk/>
            <pc:sldMk cId="3184553321" sldId="270"/>
            <ac:spMk id="10" creationId="{E2E21067-F360-4062-8FCC-0B2C30573373}"/>
          </ac:spMkLst>
        </pc:spChg>
      </pc:sldChg>
      <pc:sldChg chg="del">
        <pc:chgData name="Ed Godfrey" userId="61aa7c48ee0e3db0" providerId="LiveId" clId="{A839C267-18FB-47D1-98B6-8593572F265F}" dt="2021-11-20T16:32:19.700" v="1238" actId="47"/>
        <pc:sldMkLst>
          <pc:docMk/>
          <pc:sldMk cId="593015859" sldId="271"/>
        </pc:sldMkLst>
      </pc:sldChg>
      <pc:sldChg chg="add modAnim">
        <pc:chgData name="Ed Godfrey" userId="61aa7c48ee0e3db0" providerId="LiveId" clId="{A839C267-18FB-47D1-98B6-8593572F265F}" dt="2021-11-20T16:20:48.198" v="698"/>
        <pc:sldMkLst>
          <pc:docMk/>
          <pc:sldMk cId="120287990" sldId="272"/>
        </pc:sldMkLst>
      </pc:sldChg>
      <pc:sldChg chg="delSp add setBg delDesignElem">
        <pc:chgData name="Ed Godfrey" userId="61aa7c48ee0e3db0" providerId="LiveId" clId="{A839C267-18FB-47D1-98B6-8593572F265F}" dt="2021-11-20T16:32:16.606" v="1237"/>
        <pc:sldMkLst>
          <pc:docMk/>
          <pc:sldMk cId="774812009" sldId="273"/>
        </pc:sldMkLst>
        <pc:spChg chg="del">
          <ac:chgData name="Ed Godfrey" userId="61aa7c48ee0e3db0" providerId="LiveId" clId="{A839C267-18FB-47D1-98B6-8593572F265F}" dt="2021-11-20T16:32:16.606" v="1237"/>
          <ac:spMkLst>
            <pc:docMk/>
            <pc:sldMk cId="774812009" sldId="273"/>
            <ac:spMk id="9" creationId="{4D896123-1B32-4CB1-B2ED-E34BBC26B423}"/>
          </ac:spMkLst>
        </pc:spChg>
        <pc:spChg chg="del">
          <ac:chgData name="Ed Godfrey" userId="61aa7c48ee0e3db0" providerId="LiveId" clId="{A839C267-18FB-47D1-98B6-8593572F265F}" dt="2021-11-20T16:32:16.606" v="1237"/>
          <ac:spMkLst>
            <pc:docMk/>
            <pc:sldMk cId="774812009" sldId="273"/>
            <ac:spMk id="11" creationId="{019FDB4D-987D-4C87-A179-9D4616AB245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36A0-9F24-45BF-B389-F6478DB45CE3}"/>
              </a:ext>
            </a:extLst>
          </p:cNvPr>
          <p:cNvSpPr>
            <a:spLocks noGrp="1"/>
          </p:cNvSpPr>
          <p:nvPr>
            <p:ph type="ctrTitle"/>
          </p:nvPr>
        </p:nvSpPr>
        <p:spPr>
          <a:xfrm>
            <a:off x="1524000" y="1028700"/>
            <a:ext cx="9144000" cy="2481263"/>
          </a:xfrm>
        </p:spPr>
        <p:txBody>
          <a:bodyPr anchor="b">
            <a:normAutofit/>
          </a:bodyPr>
          <a:lstStyle>
            <a:lvl1pPr algn="ctr">
              <a:lnSpc>
                <a:spcPct val="100000"/>
              </a:lnSpc>
              <a:defRPr sz="4000" spc="75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13D85EF-076F-4C35-862A-BAFF685DD6B5}"/>
              </a:ext>
            </a:extLst>
          </p:cNvPr>
          <p:cNvSpPr>
            <a:spLocks noGrp="1"/>
          </p:cNvSpPr>
          <p:nvPr>
            <p:ph type="subTitle" idx="1"/>
          </p:nvPr>
        </p:nvSpPr>
        <p:spPr>
          <a:xfrm>
            <a:off x="1524000" y="3824376"/>
            <a:ext cx="9144000" cy="1433423"/>
          </a:xfrm>
        </p:spPr>
        <p:txBody>
          <a:bodyPr>
            <a:normAutofit/>
          </a:bodyPr>
          <a:lstStyle>
            <a:lvl1pPr marL="0" indent="0" algn="ctr">
              <a:lnSpc>
                <a:spcPct val="15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AE221EC-BF54-4DDD-8900-F2027CDAD35C}"/>
              </a:ext>
            </a:extLst>
          </p:cNvPr>
          <p:cNvSpPr>
            <a:spLocks noGrp="1"/>
          </p:cNvSpPr>
          <p:nvPr>
            <p:ph type="dt" sz="half" idx="10"/>
          </p:nvPr>
        </p:nvSpPr>
        <p:spPr/>
        <p:txBody>
          <a:bodyPr/>
          <a:lstStyle/>
          <a:p>
            <a:fld id="{D4A213A3-10E9-421F-81BE-56E0786AB515}" type="datetime2">
              <a:rPr lang="en-US" smtClean="0"/>
              <a:t>Saturday, November 18, 2023</a:t>
            </a:fld>
            <a:endParaRPr lang="en-US"/>
          </a:p>
        </p:txBody>
      </p:sp>
      <p:sp>
        <p:nvSpPr>
          <p:cNvPr id="5" name="Footer Placeholder 4">
            <a:extLst>
              <a:ext uri="{FF2B5EF4-FFF2-40B4-BE49-F238E27FC236}">
                <a16:creationId xmlns:a16="http://schemas.microsoft.com/office/drawing/2014/main" id="{7CD5AB69-7069-48FB-8925-F2BA84129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9C32A-F7A5-4E3B-A28F-09C82341EB2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0710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997B-D473-47DE-8B7B-22AB6F31E4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26035-4B81-4537-A22D-92C2E0DBB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A44D-F637-4017-BAA2-77756A386D98}"/>
              </a:ext>
            </a:extLst>
          </p:cNvPr>
          <p:cNvSpPr>
            <a:spLocks noGrp="1"/>
          </p:cNvSpPr>
          <p:nvPr>
            <p:ph type="dt" sz="half" idx="10"/>
          </p:nvPr>
        </p:nvSpPr>
        <p:spPr/>
        <p:txBody>
          <a:bodyPr/>
          <a:lstStyle/>
          <a:p>
            <a:fld id="{3D5DABC0-2199-478F-BA77-33A651B6CB89}" type="datetime2">
              <a:rPr lang="en-US" smtClean="0"/>
              <a:t>Saturday, November 18, 2023</a:t>
            </a:fld>
            <a:endParaRPr lang="en-US"/>
          </a:p>
        </p:txBody>
      </p:sp>
      <p:sp>
        <p:nvSpPr>
          <p:cNvPr id="5" name="Footer Placeholder 4">
            <a:extLst>
              <a:ext uri="{FF2B5EF4-FFF2-40B4-BE49-F238E27FC236}">
                <a16:creationId xmlns:a16="http://schemas.microsoft.com/office/drawing/2014/main" id="{EEC1DCE6-ED7D-417C-ABD4-41D61570F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AF19A-FDAE-446A-A6B6-128F7F96A966}"/>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58254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D838-45E9-4D61-AA4E-92A32B579FDA}"/>
              </a:ext>
            </a:extLst>
          </p:cNvPr>
          <p:cNvSpPr>
            <a:spLocks noGrp="1"/>
          </p:cNvSpPr>
          <p:nvPr>
            <p:ph type="title" orient="vert"/>
          </p:nvPr>
        </p:nvSpPr>
        <p:spPr>
          <a:xfrm>
            <a:off x="8724900" y="457199"/>
            <a:ext cx="2628900" cy="5719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C3183D0-4392-4364-8A2D-C47A2AF7A87D}"/>
              </a:ext>
            </a:extLst>
          </p:cNvPr>
          <p:cNvSpPr>
            <a:spLocks noGrp="1"/>
          </p:cNvSpPr>
          <p:nvPr>
            <p:ph type="body" orient="vert" idx="1"/>
          </p:nvPr>
        </p:nvSpPr>
        <p:spPr>
          <a:xfrm>
            <a:off x="838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A36C9-28D5-4820-84F1-E4B9F4E50FA9}"/>
              </a:ext>
            </a:extLst>
          </p:cNvPr>
          <p:cNvSpPr>
            <a:spLocks noGrp="1"/>
          </p:cNvSpPr>
          <p:nvPr>
            <p:ph type="dt" sz="half" idx="10"/>
          </p:nvPr>
        </p:nvSpPr>
        <p:spPr/>
        <p:txBody>
          <a:bodyPr/>
          <a:lstStyle/>
          <a:p>
            <a:fld id="{D72230C6-DF61-47F4-B8C5-1B70E884BF06}" type="datetime2">
              <a:rPr lang="en-US" smtClean="0"/>
              <a:t>Saturday, November 18, 2023</a:t>
            </a:fld>
            <a:endParaRPr lang="en-US"/>
          </a:p>
        </p:txBody>
      </p:sp>
      <p:sp>
        <p:nvSpPr>
          <p:cNvPr id="5" name="Footer Placeholder 4">
            <a:extLst>
              <a:ext uri="{FF2B5EF4-FFF2-40B4-BE49-F238E27FC236}">
                <a16:creationId xmlns:a16="http://schemas.microsoft.com/office/drawing/2014/main" id="{8997EDC8-558D-4646-86D9-A5424CF2A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B7537-E67A-411A-BBA4-061521D3D881}"/>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973230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371600" y="793080"/>
            <a:ext cx="10240903" cy="123348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371600" y="2114939"/>
            <a:ext cx="10240903" cy="395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Saturday, November 18, 2023</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155828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64F1-5687-421F-B3DF-BA3C8DADC0E6}"/>
              </a:ext>
            </a:extLst>
          </p:cNvPr>
          <p:cNvSpPr>
            <a:spLocks noGrp="1"/>
          </p:cNvSpPr>
          <p:nvPr>
            <p:ph type="title"/>
          </p:nvPr>
        </p:nvSpPr>
        <p:spPr>
          <a:xfrm>
            <a:off x="1380930" y="1709738"/>
            <a:ext cx="9966519" cy="2852737"/>
          </a:xfrm>
        </p:spPr>
        <p:txBody>
          <a:bodyPr anchor="b">
            <a:normAutofit/>
          </a:bodyPr>
          <a:lstStyle>
            <a:lvl1pPr>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DBB876-5FD9-4964-BD37-6F05DAEBE325}"/>
              </a:ext>
            </a:extLst>
          </p:cNvPr>
          <p:cNvSpPr>
            <a:spLocks noGrp="1"/>
          </p:cNvSpPr>
          <p:nvPr>
            <p:ph type="body" idx="1" hasCustomPrompt="1"/>
          </p:nvPr>
        </p:nvSpPr>
        <p:spPr>
          <a:xfrm>
            <a:off x="1380930" y="4976327"/>
            <a:ext cx="9966520" cy="1113323"/>
          </a:xfrm>
        </p:spPr>
        <p:txBody>
          <a:bodyPr>
            <a:normAutofit/>
          </a:bodyPr>
          <a:lstStyle>
            <a:lvl1pPr marL="0" indent="0">
              <a:buNone/>
              <a:defRPr sz="12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75EA80A-FCDD-4009-9A1F-8B54817869DC}"/>
              </a:ext>
            </a:extLst>
          </p:cNvPr>
          <p:cNvSpPr>
            <a:spLocks noGrp="1"/>
          </p:cNvSpPr>
          <p:nvPr>
            <p:ph type="dt" sz="half" idx="10"/>
          </p:nvPr>
        </p:nvSpPr>
        <p:spPr/>
        <p:txBody>
          <a:bodyPr/>
          <a:lstStyle/>
          <a:p>
            <a:fld id="{8D4211C4-AE09-4254-A5E3-6DA9B099C971}" type="datetime2">
              <a:rPr lang="en-US" smtClean="0"/>
              <a:t>Saturday, November 18, 2023</a:t>
            </a:fld>
            <a:endParaRPr lang="en-US"/>
          </a:p>
        </p:txBody>
      </p:sp>
      <p:sp>
        <p:nvSpPr>
          <p:cNvPr id="5" name="Footer Placeholder 4">
            <a:extLst>
              <a:ext uri="{FF2B5EF4-FFF2-40B4-BE49-F238E27FC236}">
                <a16:creationId xmlns:a16="http://schemas.microsoft.com/office/drawing/2014/main" id="{EA4A3422-56D9-4942-BC63-831AED91F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4B42A-AC2C-4FD8-AD0D-BECDD3846D3A}"/>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35043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DAF1-8359-4A0F-91B3-03E77C670543}"/>
              </a:ext>
            </a:extLst>
          </p:cNvPr>
          <p:cNvSpPr>
            <a:spLocks noGrp="1"/>
          </p:cNvSpPr>
          <p:nvPr>
            <p:ph type="title"/>
          </p:nvPr>
        </p:nvSpPr>
        <p:spPr>
          <a:xfrm>
            <a:off x="1044054" y="457200"/>
            <a:ext cx="10309745" cy="1233488"/>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21E3D3-6B33-4CA0-B06B-A8BB05CAB3C4}"/>
              </a:ext>
            </a:extLst>
          </p:cNvPr>
          <p:cNvSpPr>
            <a:spLocks noGrp="1"/>
          </p:cNvSpPr>
          <p:nvPr>
            <p:ph sz="half" idx="1"/>
          </p:nvPr>
        </p:nvSpPr>
        <p:spPr>
          <a:xfrm>
            <a:off x="1044054" y="1996141"/>
            <a:ext cx="4975746"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629C334-815D-47FD-A9B5-E871E28641C9}"/>
              </a:ext>
            </a:extLst>
          </p:cNvPr>
          <p:cNvSpPr>
            <a:spLocks noGrp="1"/>
          </p:cNvSpPr>
          <p:nvPr>
            <p:ph sz="half" idx="2"/>
          </p:nvPr>
        </p:nvSpPr>
        <p:spPr>
          <a:xfrm>
            <a:off x="6172200" y="1996141"/>
            <a:ext cx="5181600"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97975F2-7A90-4820-B90F-D28E31A35EB8}"/>
              </a:ext>
            </a:extLst>
          </p:cNvPr>
          <p:cNvSpPr>
            <a:spLocks noGrp="1"/>
          </p:cNvSpPr>
          <p:nvPr>
            <p:ph type="dt" sz="half" idx="10"/>
          </p:nvPr>
        </p:nvSpPr>
        <p:spPr/>
        <p:txBody>
          <a:bodyPr/>
          <a:lstStyle/>
          <a:p>
            <a:fld id="{681742C3-E082-4760-93B2-E209268DD00C}" type="datetime2">
              <a:rPr lang="en-US" smtClean="0"/>
              <a:t>Saturday, November 18, 2023</a:t>
            </a:fld>
            <a:endParaRPr lang="en-US"/>
          </a:p>
        </p:txBody>
      </p:sp>
      <p:sp>
        <p:nvSpPr>
          <p:cNvPr id="6" name="Footer Placeholder 5">
            <a:extLst>
              <a:ext uri="{FF2B5EF4-FFF2-40B4-BE49-F238E27FC236}">
                <a16:creationId xmlns:a16="http://schemas.microsoft.com/office/drawing/2014/main" id="{823CFAD5-8AF8-4610-8324-85AA062E2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08CC8-C46E-4A10-8A83-7A251067EA68}"/>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63070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82B8-F9D9-4F53-A4A6-F12EB5F12846}"/>
              </a:ext>
            </a:extLst>
          </p:cNvPr>
          <p:cNvSpPr>
            <a:spLocks noGrp="1"/>
          </p:cNvSpPr>
          <p:nvPr>
            <p:ph type="title"/>
          </p:nvPr>
        </p:nvSpPr>
        <p:spPr>
          <a:xfrm>
            <a:off x="1368490" y="457200"/>
            <a:ext cx="9986898" cy="1233488"/>
          </a:xfrm>
        </p:spPr>
        <p:txBody>
          <a:bodyPr>
            <a:normAutofit/>
          </a:bodyPr>
          <a:lstStyle>
            <a:lvl1pP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F070CA-85E9-47C7-8564-FFA1AE34B9E5}"/>
              </a:ext>
            </a:extLst>
          </p:cNvPr>
          <p:cNvSpPr>
            <a:spLocks noGrp="1"/>
          </p:cNvSpPr>
          <p:nvPr>
            <p:ph type="body" idx="1"/>
          </p:nvPr>
        </p:nvSpPr>
        <p:spPr>
          <a:xfrm>
            <a:off x="1368490" y="1681163"/>
            <a:ext cx="46290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8D4B1-41B3-4BF5-9076-A16984A81FF1}"/>
              </a:ext>
            </a:extLst>
          </p:cNvPr>
          <p:cNvSpPr>
            <a:spLocks noGrp="1"/>
          </p:cNvSpPr>
          <p:nvPr>
            <p:ph sz="half" idx="2"/>
          </p:nvPr>
        </p:nvSpPr>
        <p:spPr>
          <a:xfrm>
            <a:off x="1368490" y="2505075"/>
            <a:ext cx="462908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E6A38DC-A016-4CFD-AC19-F24A9E062022}"/>
              </a:ext>
            </a:extLst>
          </p:cNvPr>
          <p:cNvSpPr>
            <a:spLocks noGrp="1"/>
          </p:cNvSpPr>
          <p:nvPr>
            <p:ph type="body" sz="quarter" idx="3"/>
          </p:nvPr>
        </p:nvSpPr>
        <p:spPr>
          <a:xfrm>
            <a:off x="6344816" y="1681163"/>
            <a:ext cx="50105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930FA-8C00-42AB-B2D1-FE4E4BDB3C6E}"/>
              </a:ext>
            </a:extLst>
          </p:cNvPr>
          <p:cNvSpPr>
            <a:spLocks noGrp="1"/>
          </p:cNvSpPr>
          <p:nvPr>
            <p:ph sz="quarter" idx="4"/>
          </p:nvPr>
        </p:nvSpPr>
        <p:spPr>
          <a:xfrm>
            <a:off x="6344814" y="2505075"/>
            <a:ext cx="50105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18B698E-FAE5-4F2C-AE0E-4FD281E8F30E}"/>
              </a:ext>
            </a:extLst>
          </p:cNvPr>
          <p:cNvSpPr>
            <a:spLocks noGrp="1"/>
          </p:cNvSpPr>
          <p:nvPr>
            <p:ph type="dt" sz="half" idx="10"/>
          </p:nvPr>
        </p:nvSpPr>
        <p:spPr/>
        <p:txBody>
          <a:bodyPr/>
          <a:lstStyle/>
          <a:p>
            <a:fld id="{3B6FC950-F824-48B9-B984-CAEE265865E5}" type="datetime2">
              <a:rPr lang="en-US" smtClean="0"/>
              <a:t>Saturday, November 18, 2023</a:t>
            </a:fld>
            <a:endParaRPr lang="en-US"/>
          </a:p>
        </p:txBody>
      </p:sp>
      <p:sp>
        <p:nvSpPr>
          <p:cNvPr id="8" name="Footer Placeholder 7">
            <a:extLst>
              <a:ext uri="{FF2B5EF4-FFF2-40B4-BE49-F238E27FC236}">
                <a16:creationId xmlns:a16="http://schemas.microsoft.com/office/drawing/2014/main" id="{B5C4BB6C-CAA4-4EA8-8EA1-65ADE056F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B6A12-0532-47CA-B070-232141CC1064}"/>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814123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8FA1-831E-4AD6-B0D1-BA85E67A5032}"/>
              </a:ext>
            </a:extLst>
          </p:cNvPr>
          <p:cNvSpPr>
            <a:spLocks noGrp="1"/>
          </p:cNvSpPr>
          <p:nvPr>
            <p:ph type="title"/>
          </p:nvPr>
        </p:nvSpPr>
        <p:spPr>
          <a:xfrm>
            <a:off x="1371599" y="457200"/>
            <a:ext cx="9982199" cy="1233488"/>
          </a:xfrm>
        </p:spPr>
        <p:txBody>
          <a:bodyPr>
            <a:normAutofit/>
          </a:bodyPr>
          <a:lstStyle>
            <a:lvl1pPr>
              <a:defRPr sz="32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CE94142-C469-4B0E-8C01-C64BA28F52D2}"/>
              </a:ext>
            </a:extLst>
          </p:cNvPr>
          <p:cNvSpPr>
            <a:spLocks noGrp="1"/>
          </p:cNvSpPr>
          <p:nvPr>
            <p:ph type="dt" sz="half" idx="10"/>
          </p:nvPr>
        </p:nvSpPr>
        <p:spPr/>
        <p:txBody>
          <a:bodyPr/>
          <a:lstStyle/>
          <a:p>
            <a:fld id="{BC8E3A0F-68E7-4D17-BB84-ED1BA4F6AC6B}" type="datetime2">
              <a:rPr lang="en-US" smtClean="0"/>
              <a:t>Saturday, November 18, 2023</a:t>
            </a:fld>
            <a:endParaRPr lang="en-US"/>
          </a:p>
        </p:txBody>
      </p:sp>
      <p:sp>
        <p:nvSpPr>
          <p:cNvPr id="4" name="Footer Placeholder 3">
            <a:extLst>
              <a:ext uri="{FF2B5EF4-FFF2-40B4-BE49-F238E27FC236}">
                <a16:creationId xmlns:a16="http://schemas.microsoft.com/office/drawing/2014/main" id="{02AAFCE6-5C7E-438F-8D4A-21E155681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CFD88-63EA-427F-978C-B7844D1A5E3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47282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Saturday, November 18, 2023</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298963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2BE-C4E5-4F12-AB53-EBEF2B76B251}"/>
              </a:ext>
            </a:extLst>
          </p:cNvPr>
          <p:cNvSpPr>
            <a:spLocks noGrp="1"/>
          </p:cNvSpPr>
          <p:nvPr>
            <p:ph type="title"/>
          </p:nvPr>
        </p:nvSpPr>
        <p:spPr>
          <a:xfrm>
            <a:off x="1318755" y="457200"/>
            <a:ext cx="3932237" cy="1921434"/>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AE7F57-4ABF-4BA4-A892-38857A02F60D}"/>
              </a:ext>
            </a:extLst>
          </p:cNvPr>
          <p:cNvSpPr>
            <a:spLocks noGrp="1"/>
          </p:cNvSpPr>
          <p:nvPr>
            <p:ph idx="1"/>
          </p:nvPr>
        </p:nvSpPr>
        <p:spPr>
          <a:xfrm>
            <a:off x="5648130" y="987425"/>
            <a:ext cx="5707257"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2E444-E5BD-443F-AB83-84D7CE0AB768}"/>
              </a:ext>
            </a:extLst>
          </p:cNvPr>
          <p:cNvSpPr>
            <a:spLocks noGrp="1"/>
          </p:cNvSpPr>
          <p:nvPr>
            <p:ph type="body" sz="half" idx="2"/>
          </p:nvPr>
        </p:nvSpPr>
        <p:spPr>
          <a:xfrm>
            <a:off x="1318755" y="2799184"/>
            <a:ext cx="3932237" cy="30698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998A4-FD2F-4126-99C5-E2063AE02482}"/>
              </a:ext>
            </a:extLst>
          </p:cNvPr>
          <p:cNvSpPr>
            <a:spLocks noGrp="1"/>
          </p:cNvSpPr>
          <p:nvPr>
            <p:ph type="dt" sz="half" idx="10"/>
          </p:nvPr>
        </p:nvSpPr>
        <p:spPr/>
        <p:txBody>
          <a:bodyPr/>
          <a:lstStyle/>
          <a:p>
            <a:fld id="{3AAE694C-1394-4838-A564-7380835C2E77}" type="datetime2">
              <a:rPr lang="en-US" smtClean="0"/>
              <a:t>Saturday, November 18, 2023</a:t>
            </a:fld>
            <a:endParaRPr lang="en-US"/>
          </a:p>
        </p:txBody>
      </p:sp>
      <p:sp>
        <p:nvSpPr>
          <p:cNvPr id="6" name="Footer Placeholder 5">
            <a:extLst>
              <a:ext uri="{FF2B5EF4-FFF2-40B4-BE49-F238E27FC236}">
                <a16:creationId xmlns:a16="http://schemas.microsoft.com/office/drawing/2014/main" id="{E96457D3-F808-4DB2-9C9C-B185E71F2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1BC9B-21D1-4D2D-B02E-C887A02CA37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268119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EC2-2D8C-4E8D-8CC7-9676480146E2}"/>
              </a:ext>
            </a:extLst>
          </p:cNvPr>
          <p:cNvSpPr>
            <a:spLocks noGrp="1"/>
          </p:cNvSpPr>
          <p:nvPr>
            <p:ph type="title"/>
          </p:nvPr>
        </p:nvSpPr>
        <p:spPr>
          <a:xfrm>
            <a:off x="1378966" y="681135"/>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66AF89-5FBD-43DD-958D-A5C608AE2E2C}"/>
              </a:ext>
            </a:extLst>
          </p:cNvPr>
          <p:cNvSpPr>
            <a:spLocks noGrp="1"/>
          </p:cNvSpPr>
          <p:nvPr>
            <p:ph type="pic" idx="1"/>
          </p:nvPr>
        </p:nvSpPr>
        <p:spPr>
          <a:xfrm>
            <a:off x="5834742" y="858417"/>
            <a:ext cx="5520645" cy="50026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770A545-2CE6-48C4-A725-EF68A3F1BFCB}"/>
              </a:ext>
            </a:extLst>
          </p:cNvPr>
          <p:cNvSpPr>
            <a:spLocks noGrp="1"/>
          </p:cNvSpPr>
          <p:nvPr>
            <p:ph type="body" sz="half" idx="2"/>
          </p:nvPr>
        </p:nvSpPr>
        <p:spPr>
          <a:xfrm>
            <a:off x="1378966" y="228133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466B2-6FE6-4352-BBF9-84BCD946C28B}"/>
              </a:ext>
            </a:extLst>
          </p:cNvPr>
          <p:cNvSpPr>
            <a:spLocks noGrp="1"/>
          </p:cNvSpPr>
          <p:nvPr>
            <p:ph type="dt" sz="half" idx="10"/>
          </p:nvPr>
        </p:nvSpPr>
        <p:spPr/>
        <p:txBody>
          <a:bodyPr/>
          <a:lstStyle/>
          <a:p>
            <a:fld id="{CAB84B19-1A00-4EDB-8425-E1827A377364}" type="datetime2">
              <a:rPr lang="en-US" smtClean="0"/>
              <a:t>Saturday, November 18, 2023</a:t>
            </a:fld>
            <a:endParaRPr lang="en-US"/>
          </a:p>
        </p:txBody>
      </p:sp>
      <p:sp>
        <p:nvSpPr>
          <p:cNvPr id="6" name="Footer Placeholder 5">
            <a:extLst>
              <a:ext uri="{FF2B5EF4-FFF2-40B4-BE49-F238E27FC236}">
                <a16:creationId xmlns:a16="http://schemas.microsoft.com/office/drawing/2014/main" id="{398991BC-29A5-4182-BD83-9D99D2889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1C78F-6633-4604-8832-8E9D2DC768BB}"/>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87293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Lst>
          </p:cNvPr>
          <p:cNvSpPr/>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Lst>
          </p:cNvPr>
          <p:cNvSpPr/>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D478F2F-4F04-4604-9005-BF0CB1142512}"/>
              </a:ext>
            </a:extLst>
          </p:cNvPr>
          <p:cNvSpPr>
            <a:spLocks noGrp="1"/>
          </p:cNvSpPr>
          <p:nvPr>
            <p:ph type="title"/>
          </p:nvPr>
        </p:nvSpPr>
        <p:spPr>
          <a:xfrm>
            <a:off x="1371600" y="361666"/>
            <a:ext cx="9810376" cy="1659404"/>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54A17D2-52AF-4B40-80A8-3E0DB855F297}"/>
              </a:ext>
            </a:extLst>
          </p:cNvPr>
          <p:cNvSpPr>
            <a:spLocks noGrp="1"/>
          </p:cNvSpPr>
          <p:nvPr>
            <p:ph type="body" idx="1"/>
          </p:nvPr>
        </p:nvSpPr>
        <p:spPr>
          <a:xfrm>
            <a:off x="1371600" y="2286000"/>
            <a:ext cx="9810376" cy="385781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592E0AA-D5B3-4BCF-BA69-209D9B335A06}"/>
              </a:ext>
            </a:extLst>
          </p:cNvPr>
          <p:cNvSpPr>
            <a:spLocks noGrp="1"/>
          </p:cNvSpPr>
          <p:nvPr>
            <p:ph type="dt" sz="half" idx="2"/>
          </p:nvPr>
        </p:nvSpPr>
        <p:spPr>
          <a:xfrm>
            <a:off x="7910111" y="6409170"/>
            <a:ext cx="3702392" cy="448830"/>
          </a:xfrm>
          <a:prstGeom prst="rect">
            <a:avLst/>
          </a:prstGeom>
        </p:spPr>
        <p:txBody>
          <a:bodyPr vert="horz" lIns="91440" tIns="45720" rIns="91440" bIns="45720" rtlCol="0" anchor="ctr"/>
          <a:lstStyle>
            <a:lvl1pPr algn="r">
              <a:defRPr sz="800" cap="all" spc="300" baseline="0">
                <a:solidFill>
                  <a:schemeClr val="bg1"/>
                </a:solidFill>
              </a:defRPr>
            </a:lvl1pPr>
          </a:lstStyle>
          <a:p>
            <a:fld id="{10076A27-8146-4F75-9851-A83577C6FD8A}" type="datetime2">
              <a:rPr lang="en-US" smtClean="0"/>
              <a:t>Saturday, November 18, 2023</a:t>
            </a:fld>
            <a:endParaRPr lang="en-US"/>
          </a:p>
        </p:txBody>
      </p:sp>
      <p:sp>
        <p:nvSpPr>
          <p:cNvPr id="5" name="Footer Placeholder 4">
            <a:extLst>
              <a:ext uri="{FF2B5EF4-FFF2-40B4-BE49-F238E27FC236}">
                <a16:creationId xmlns:a16="http://schemas.microsoft.com/office/drawing/2014/main" id="{5F10A637-D86F-4FA1-985D-2D82456511B1}"/>
              </a:ext>
            </a:extLst>
          </p:cNvPr>
          <p:cNvSpPr>
            <a:spLocks noGrp="1"/>
          </p:cNvSpPr>
          <p:nvPr>
            <p:ph type="ftr" sz="quarter" idx="3"/>
          </p:nvPr>
        </p:nvSpPr>
        <p:spPr>
          <a:xfrm rot="5400000">
            <a:off x="-1828801" y="1912217"/>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80F2FA4D-A931-46BA-B767-29A6FD5AAD2A}"/>
              </a:ext>
            </a:extLst>
          </p:cNvPr>
          <p:cNvSpPr>
            <a:spLocks noGrp="1"/>
          </p:cNvSpPr>
          <p:nvPr>
            <p:ph type="sldNum" sz="quarter" idx="4"/>
          </p:nvPr>
        </p:nvSpPr>
        <p:spPr>
          <a:xfrm>
            <a:off x="11669678" y="6408742"/>
            <a:ext cx="438652" cy="448830"/>
          </a:xfrm>
          <a:prstGeom prst="rect">
            <a:avLst/>
          </a:prstGeom>
        </p:spPr>
        <p:txBody>
          <a:bodyPr vert="horz" lIns="91440" tIns="45720" rIns="91440" bIns="45720" rtlCol="0" anchor="ctr"/>
          <a:lstStyle>
            <a:lvl1pPr algn="r">
              <a:defRPr sz="800">
                <a:solidFill>
                  <a:schemeClr val="bg1"/>
                </a:solidFill>
              </a:defRPr>
            </a:lvl1pPr>
          </a:lstStyle>
          <a:p>
            <a:fld id="{B9EAB3BA-07EE-4B64-A177-47C30D775877}" type="slidenum">
              <a:rPr lang="en-US" smtClean="0"/>
              <a:t>‹#›</a:t>
            </a:fld>
            <a:endParaRPr lang="en-US"/>
          </a:p>
        </p:txBody>
      </p:sp>
    </p:spTree>
    <p:extLst>
      <p:ext uri="{BB962C8B-B14F-4D97-AF65-F5344CB8AC3E}">
        <p14:creationId xmlns:p14="http://schemas.microsoft.com/office/powerpoint/2010/main" val="4277954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20" y="-1"/>
            <a:ext cx="12191980" cy="6857571"/>
          </a:xfrm>
          <a:prstGeom prst="rect">
            <a:avLst/>
          </a:prstGeom>
        </p:spPr>
      </p:pic>
      <p:sp>
        <p:nvSpPr>
          <p:cNvPr id="11" name="Rectangle 10">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243E1-F42E-4037-9CA2-FA5CF83083ED}"/>
              </a:ext>
            </a:extLst>
          </p:cNvPr>
          <p:cNvSpPr>
            <a:spLocks noGrp="1"/>
          </p:cNvSpPr>
          <p:nvPr>
            <p:ph type="ctrTitle"/>
          </p:nvPr>
        </p:nvSpPr>
        <p:spPr>
          <a:xfrm>
            <a:off x="1619534" y="504966"/>
            <a:ext cx="8952932" cy="3043213"/>
          </a:xfrm>
        </p:spPr>
        <p:txBody>
          <a:bodyPr anchor="b">
            <a:normAutofit/>
          </a:bodyPr>
          <a:lstStyle/>
          <a:p>
            <a:r>
              <a:rPr lang="en-US" sz="6600" dirty="0">
                <a:solidFill>
                  <a:schemeClr val="bg1"/>
                </a:solidFill>
              </a:rPr>
              <a:t>Intentional Thanksgiving</a:t>
            </a:r>
          </a:p>
        </p:txBody>
      </p:sp>
      <p:sp>
        <p:nvSpPr>
          <p:cNvPr id="3" name="Subtitle 2">
            <a:extLst>
              <a:ext uri="{FF2B5EF4-FFF2-40B4-BE49-F238E27FC236}">
                <a16:creationId xmlns:a16="http://schemas.microsoft.com/office/drawing/2014/main" id="{B614A77A-6FCF-437D-B2CF-18D4D269E8BA}"/>
              </a:ext>
            </a:extLst>
          </p:cNvPr>
          <p:cNvSpPr>
            <a:spLocks noGrp="1"/>
          </p:cNvSpPr>
          <p:nvPr>
            <p:ph type="subTitle" idx="1"/>
          </p:nvPr>
        </p:nvSpPr>
        <p:spPr>
          <a:xfrm>
            <a:off x="2950191" y="3749746"/>
            <a:ext cx="6291618" cy="2208321"/>
          </a:xfrm>
        </p:spPr>
        <p:txBody>
          <a:bodyPr anchor="t">
            <a:normAutofit/>
          </a:bodyPr>
          <a:lstStyle/>
          <a:p>
            <a:r>
              <a:rPr lang="en-US" sz="3200" dirty="0">
                <a:solidFill>
                  <a:schemeClr val="bg1"/>
                </a:solidFill>
              </a:rPr>
              <a:t>Psalm 145</a:t>
            </a:r>
          </a:p>
          <a:p>
            <a:endParaRPr lang="en-US" dirty="0">
              <a:solidFill>
                <a:schemeClr val="bg1"/>
              </a:solidFill>
            </a:endParaRPr>
          </a:p>
          <a:p>
            <a:r>
              <a:rPr lang="en-US" dirty="0">
                <a:solidFill>
                  <a:schemeClr val="bg1"/>
                </a:solidFill>
              </a:rPr>
              <a:t>November 19, 2023</a:t>
            </a:r>
          </a:p>
        </p:txBody>
      </p:sp>
    </p:spTree>
    <p:extLst>
      <p:ext uri="{BB962C8B-B14F-4D97-AF65-F5344CB8AC3E}">
        <p14:creationId xmlns:p14="http://schemas.microsoft.com/office/powerpoint/2010/main" val="1546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Font typeface="+mj-lt"/>
              <a:buAutoNum type="romanUcPeriod" startAt="2"/>
            </a:pPr>
            <a:r>
              <a:rPr lang="en-US" sz="4800" dirty="0">
                <a:solidFill>
                  <a:schemeClr val="bg1"/>
                </a:solidFill>
                <a:latin typeface="Gill Sans MT" panose="020B0502020104020203" pitchFamily="34" charset="0"/>
              </a:rPr>
              <a:t>David’s Inspiration </a:t>
            </a:r>
            <a:r>
              <a:rPr lang="en-US" sz="4800" baseline="30000" dirty="0">
                <a:solidFill>
                  <a:schemeClr val="bg1"/>
                </a:solidFill>
                <a:latin typeface="Gill Sans MT" panose="020B0502020104020203" pitchFamily="34" charset="0"/>
              </a:rPr>
              <a:t>(145:3-20)</a:t>
            </a: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107122"/>
            <a:ext cx="11683371" cy="2862322"/>
          </a:xfrm>
          <a:prstGeom prst="rect">
            <a:avLst/>
          </a:prstGeom>
          <a:noFill/>
        </p:spPr>
        <p:txBody>
          <a:bodyPr wrap="square" rtlCol="0">
            <a:spAutoFit/>
          </a:bodyPr>
          <a:lstStyle/>
          <a:p>
            <a:pPr marL="742950" indent="-742950" algn="just">
              <a:buFont typeface="+mj-lt"/>
              <a:buAutoNum type="alphaUcPeriod" startAt="2"/>
            </a:pPr>
            <a:r>
              <a:rPr lang="en-US" sz="3600" dirty="0">
                <a:solidFill>
                  <a:schemeClr val="bg1"/>
                </a:solidFill>
              </a:rPr>
              <a:t>Be inspired to give thanks for Yahweh’s </a:t>
            </a:r>
            <a:r>
              <a:rPr lang="en-US" sz="3600" b="1" u="sng" dirty="0">
                <a:solidFill>
                  <a:schemeClr val="bg1"/>
                </a:solidFill>
              </a:rPr>
              <a:t>goodness</a:t>
            </a:r>
            <a:r>
              <a:rPr lang="en-US" sz="3600" dirty="0">
                <a:solidFill>
                  <a:schemeClr val="bg1"/>
                </a:solidFill>
              </a:rPr>
              <a:t> </a:t>
            </a:r>
            <a:r>
              <a:rPr lang="en-US" sz="3600" baseline="30000" dirty="0">
                <a:solidFill>
                  <a:schemeClr val="bg1"/>
                </a:solidFill>
              </a:rPr>
              <a:t>(7-9)</a:t>
            </a:r>
          </a:p>
          <a:p>
            <a:r>
              <a:rPr lang="en-US" sz="2400" i="1" dirty="0">
                <a:solidFill>
                  <a:schemeClr val="bg1"/>
                </a:solidFill>
                <a:latin typeface="Calibri" panose="020F0502020204030204" pitchFamily="34" charset="0"/>
                <a:cs typeface="Calibri" panose="020F0502020204030204" pitchFamily="34" charset="0"/>
              </a:rPr>
              <a:t>“They shall pour forth the memory of Your abundant goodness” (7a)</a:t>
            </a:r>
            <a:endParaRPr lang="en-US" sz="2400" dirty="0">
              <a:solidFill>
                <a:schemeClr val="bg1"/>
              </a:solidFill>
              <a:latin typeface="Calibri" panose="020F0502020204030204" pitchFamily="34" charset="0"/>
              <a:cs typeface="Calibri" panose="020F0502020204030204" pitchFamily="34" charset="0"/>
            </a:endParaRPr>
          </a:p>
          <a:p>
            <a:pPr algn="just"/>
            <a:endParaRPr lang="en-US" sz="2400" i="1" dirty="0">
              <a:solidFill>
                <a:schemeClr val="bg1"/>
              </a:solidFill>
            </a:endParaRPr>
          </a:p>
          <a:p>
            <a:pPr marL="1200150" lvl="1" indent="-742950" algn="just">
              <a:buFont typeface="+mj-lt"/>
              <a:buAutoNum type="arabicPeriod"/>
            </a:pPr>
            <a:r>
              <a:rPr lang="en-US" sz="3200" dirty="0">
                <a:solidFill>
                  <a:schemeClr val="bg1"/>
                </a:solidFill>
              </a:rPr>
              <a:t>His goodness is revealed in His righteousness (7b)</a:t>
            </a:r>
          </a:p>
          <a:p>
            <a:pPr marL="1200150" lvl="1" indent="-742950" algn="just">
              <a:buFont typeface="+mj-lt"/>
              <a:buAutoNum type="arabicPeriod"/>
            </a:pPr>
            <a:r>
              <a:rPr lang="en-US" sz="3200" dirty="0">
                <a:solidFill>
                  <a:schemeClr val="bg1"/>
                </a:solidFill>
              </a:rPr>
              <a:t>His goodness is revealed in His character (8)</a:t>
            </a:r>
          </a:p>
          <a:p>
            <a:pPr marL="1200150" lvl="1" indent="-742950" algn="just">
              <a:buFont typeface="+mj-lt"/>
              <a:buAutoNum type="arabicPeriod"/>
            </a:pPr>
            <a:r>
              <a:rPr lang="en-US" sz="3200" dirty="0">
                <a:solidFill>
                  <a:schemeClr val="bg1"/>
                </a:solidFill>
              </a:rPr>
              <a:t>His goodness is revealed in His impartiality (9)</a:t>
            </a:r>
          </a:p>
        </p:txBody>
      </p:sp>
    </p:spTree>
    <p:extLst>
      <p:ext uri="{BB962C8B-B14F-4D97-AF65-F5344CB8AC3E}">
        <p14:creationId xmlns:p14="http://schemas.microsoft.com/office/powerpoint/2010/main" val="150430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275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275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275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8" repeatCount="indefinite" fill="hold" display="0">
                  <p:stCondLst>
                    <p:cond delay="indefinite"/>
                  </p:stCondLst>
                </p:cTn>
                <p:tgtEl>
                  <p:spTgt spid="4"/>
                </p:tgtEl>
              </p:cMediaNode>
            </p:video>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Font typeface="+mj-lt"/>
              <a:buAutoNum type="romanUcPeriod" startAt="2"/>
            </a:pPr>
            <a:r>
              <a:rPr lang="en-US" sz="4800" dirty="0">
                <a:solidFill>
                  <a:schemeClr val="bg1"/>
                </a:solidFill>
                <a:latin typeface="Gill Sans MT" panose="020B0502020104020203" pitchFamily="34" charset="0"/>
              </a:rPr>
              <a:t>David’s Inspiration </a:t>
            </a:r>
            <a:r>
              <a:rPr lang="en-US" sz="4800" baseline="30000" dirty="0">
                <a:solidFill>
                  <a:schemeClr val="bg1"/>
                </a:solidFill>
                <a:latin typeface="Gill Sans MT" panose="020B0502020104020203" pitchFamily="34" charset="0"/>
              </a:rPr>
              <a:t>(145:3-20)</a:t>
            </a: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107122"/>
            <a:ext cx="11683371" cy="2369880"/>
          </a:xfrm>
          <a:prstGeom prst="rect">
            <a:avLst/>
          </a:prstGeom>
          <a:noFill/>
        </p:spPr>
        <p:txBody>
          <a:bodyPr wrap="square" rtlCol="0">
            <a:spAutoFit/>
          </a:bodyPr>
          <a:lstStyle/>
          <a:p>
            <a:pPr marL="742950" indent="-742950" algn="just">
              <a:buFont typeface="+mj-lt"/>
              <a:buAutoNum type="alphaUcPeriod" startAt="3"/>
            </a:pPr>
            <a:r>
              <a:rPr lang="en-US" sz="3600" dirty="0">
                <a:solidFill>
                  <a:schemeClr val="bg1"/>
                </a:solidFill>
              </a:rPr>
              <a:t>Be inspired to give thanks for Yahweh’s </a:t>
            </a:r>
            <a:r>
              <a:rPr lang="en-US" sz="3600" b="1" u="sng" dirty="0">
                <a:solidFill>
                  <a:schemeClr val="bg1"/>
                </a:solidFill>
              </a:rPr>
              <a:t>glory</a:t>
            </a:r>
            <a:r>
              <a:rPr lang="en-US" sz="3600" dirty="0">
                <a:solidFill>
                  <a:schemeClr val="bg1"/>
                </a:solidFill>
              </a:rPr>
              <a:t> </a:t>
            </a:r>
            <a:r>
              <a:rPr lang="en-US" sz="3600" baseline="30000" dirty="0">
                <a:solidFill>
                  <a:schemeClr val="bg1"/>
                </a:solidFill>
              </a:rPr>
              <a:t>(10-13)</a:t>
            </a:r>
          </a:p>
          <a:p>
            <a:r>
              <a:rPr lang="en-US" sz="2400" i="1" dirty="0">
                <a:solidFill>
                  <a:schemeClr val="bg1"/>
                </a:solidFill>
                <a:latin typeface="Calibri" panose="020F0502020204030204" pitchFamily="34" charset="0"/>
                <a:cs typeface="Calibri" panose="020F0502020204030204" pitchFamily="34" charset="0"/>
              </a:rPr>
              <a:t>They shall speak of the glory of Your kingdom And talk of Your might…(11)</a:t>
            </a:r>
            <a:endParaRPr lang="en-US" sz="2400" dirty="0">
              <a:solidFill>
                <a:schemeClr val="bg1"/>
              </a:solidFill>
              <a:latin typeface="Calibri" panose="020F0502020204030204" pitchFamily="34" charset="0"/>
              <a:cs typeface="Calibri" panose="020F0502020204030204" pitchFamily="34" charset="0"/>
            </a:endParaRPr>
          </a:p>
          <a:p>
            <a:pPr algn="just"/>
            <a:endParaRPr lang="en-US" sz="2400" i="1" dirty="0">
              <a:solidFill>
                <a:schemeClr val="bg1"/>
              </a:solidFill>
            </a:endParaRPr>
          </a:p>
          <a:p>
            <a:pPr marL="1200150" lvl="1" indent="-742950" algn="just">
              <a:buFont typeface="+mj-lt"/>
              <a:buAutoNum type="arabicPeriod"/>
            </a:pPr>
            <a:r>
              <a:rPr lang="en-US" sz="3200" dirty="0">
                <a:solidFill>
                  <a:schemeClr val="bg1"/>
                </a:solidFill>
              </a:rPr>
              <a:t>The contrast of the kingdom (10-11)</a:t>
            </a:r>
          </a:p>
          <a:p>
            <a:pPr marL="1200150" lvl="1" indent="-742950" algn="just">
              <a:buFont typeface="+mj-lt"/>
              <a:buAutoNum type="arabicPeriod"/>
            </a:pPr>
            <a:r>
              <a:rPr lang="en-US" sz="3200" dirty="0">
                <a:solidFill>
                  <a:schemeClr val="bg1"/>
                </a:solidFill>
              </a:rPr>
              <a:t>His context of the kingdom (12-13)</a:t>
            </a:r>
          </a:p>
        </p:txBody>
      </p:sp>
    </p:spTree>
    <p:extLst>
      <p:ext uri="{BB962C8B-B14F-4D97-AF65-F5344CB8AC3E}">
        <p14:creationId xmlns:p14="http://schemas.microsoft.com/office/powerpoint/2010/main" val="205489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275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27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3" repeatCount="indefinite" fill="hold" display="0">
                  <p:stCondLst>
                    <p:cond delay="indefinite"/>
                  </p:stCondLst>
                </p:cTn>
                <p:tgtEl>
                  <p:spTgt spid="4"/>
                </p:tgtEl>
              </p:cMediaNode>
            </p:video>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Font typeface="+mj-lt"/>
              <a:buAutoNum type="romanUcPeriod" startAt="2"/>
            </a:pPr>
            <a:r>
              <a:rPr lang="en-US" sz="4800" dirty="0">
                <a:solidFill>
                  <a:schemeClr val="bg1"/>
                </a:solidFill>
                <a:latin typeface="Gill Sans MT" panose="020B0502020104020203" pitchFamily="34" charset="0"/>
              </a:rPr>
              <a:t>David’s Inspiration </a:t>
            </a:r>
            <a:r>
              <a:rPr lang="en-US" sz="4800" baseline="30000" dirty="0">
                <a:solidFill>
                  <a:schemeClr val="bg1"/>
                </a:solidFill>
                <a:latin typeface="Gill Sans MT" panose="020B0502020104020203" pitchFamily="34" charset="0"/>
              </a:rPr>
              <a:t>(145:3-20)</a:t>
            </a: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107122"/>
            <a:ext cx="11683371" cy="2419124"/>
          </a:xfrm>
          <a:prstGeom prst="rect">
            <a:avLst/>
          </a:prstGeom>
          <a:noFill/>
        </p:spPr>
        <p:txBody>
          <a:bodyPr wrap="square" rtlCol="0">
            <a:spAutoFit/>
          </a:bodyPr>
          <a:lstStyle/>
          <a:p>
            <a:pPr marL="742950" indent="-742950" algn="just">
              <a:buFont typeface="+mj-lt"/>
              <a:buAutoNum type="alphaUcPeriod" startAt="4"/>
            </a:pPr>
            <a:r>
              <a:rPr lang="en-US" sz="3600" dirty="0">
                <a:solidFill>
                  <a:schemeClr val="bg1"/>
                </a:solidFill>
              </a:rPr>
              <a:t>Be inspired to give thanks for Yahweh's </a:t>
            </a:r>
            <a:r>
              <a:rPr lang="en-US" sz="3600" b="1" u="sng" dirty="0">
                <a:solidFill>
                  <a:schemeClr val="bg1"/>
                </a:solidFill>
              </a:rPr>
              <a:t>generosity</a:t>
            </a:r>
            <a:r>
              <a:rPr lang="en-US" sz="3600" dirty="0">
                <a:solidFill>
                  <a:schemeClr val="bg1"/>
                </a:solidFill>
              </a:rPr>
              <a:t> </a:t>
            </a:r>
            <a:r>
              <a:rPr lang="en-US" sz="3600" baseline="30000" dirty="0">
                <a:solidFill>
                  <a:schemeClr val="bg1"/>
                </a:solidFill>
              </a:rPr>
              <a:t>(14-17)</a:t>
            </a:r>
          </a:p>
          <a:p>
            <a:pPr marL="137160" marR="137160" algn="just">
              <a:lnSpc>
                <a:spcPct val="95000"/>
              </a:lnSpc>
              <a:spcBef>
                <a:spcPts val="0"/>
              </a:spcBef>
              <a:spcAft>
                <a:spcPts val="0"/>
              </a:spcAft>
            </a:pPr>
            <a:r>
              <a:rPr lang="en-US" sz="2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14 Yahweh sustains all who fall And raises up all who are bowed down. 15 The eyes of all wait on You, And You give them their food in due time. 16 You open Your hand And satisfy the desire of every living thing. 17 Yahweh is righteous in all His ways And holy in all His works.</a:t>
            </a:r>
            <a:endPar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US" sz="2400" i="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869342743"/>
      </p:ext>
    </p:extLst>
  </p:cSld>
  <p:clrMapOvr>
    <a:masterClrMapping/>
  </p:clrMapOvr>
  <p:timing>
    <p:tnLst>
      <p:par>
        <p:cTn id="1" dur="indefinite" restart="never" nodeType="tmRoot">
          <p:childTnLst>
            <p:video>
              <p:cMediaNode mute="1">
                <p:cTn id="2" repeatCount="indefinite"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Font typeface="+mj-lt"/>
              <a:buAutoNum type="romanUcPeriod" startAt="2"/>
            </a:pPr>
            <a:r>
              <a:rPr lang="en-US" sz="4800" dirty="0">
                <a:solidFill>
                  <a:schemeClr val="bg1"/>
                </a:solidFill>
                <a:latin typeface="Gill Sans MT" panose="020B0502020104020203" pitchFamily="34" charset="0"/>
              </a:rPr>
              <a:t>David’s Inspiration </a:t>
            </a:r>
            <a:r>
              <a:rPr lang="en-US" sz="4800" baseline="30000" dirty="0">
                <a:solidFill>
                  <a:schemeClr val="bg1"/>
                </a:solidFill>
                <a:latin typeface="Gill Sans MT" panose="020B0502020104020203" pitchFamily="34" charset="0"/>
              </a:rPr>
              <a:t>(145:3-20)</a:t>
            </a: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107122"/>
            <a:ext cx="11683371" cy="2068259"/>
          </a:xfrm>
          <a:prstGeom prst="rect">
            <a:avLst/>
          </a:prstGeom>
          <a:noFill/>
        </p:spPr>
        <p:txBody>
          <a:bodyPr wrap="square" rtlCol="0">
            <a:spAutoFit/>
          </a:bodyPr>
          <a:lstStyle/>
          <a:p>
            <a:pPr marL="742950" indent="-742950" algn="just">
              <a:buFont typeface="+mj-lt"/>
              <a:buAutoNum type="alphaUcPeriod" startAt="5"/>
            </a:pPr>
            <a:r>
              <a:rPr lang="en-US" sz="3600" dirty="0">
                <a:solidFill>
                  <a:schemeClr val="bg1"/>
                </a:solidFill>
              </a:rPr>
              <a:t>Be inspired to give thanks for Yahweh’s </a:t>
            </a:r>
            <a:r>
              <a:rPr lang="en-US" sz="3600" b="1" u="sng" dirty="0">
                <a:solidFill>
                  <a:schemeClr val="bg1"/>
                </a:solidFill>
              </a:rPr>
              <a:t>gift</a:t>
            </a:r>
            <a:r>
              <a:rPr lang="en-US" sz="3600" dirty="0">
                <a:solidFill>
                  <a:schemeClr val="bg1"/>
                </a:solidFill>
              </a:rPr>
              <a:t> </a:t>
            </a:r>
            <a:r>
              <a:rPr lang="en-US" sz="3600" baseline="30000" dirty="0">
                <a:solidFill>
                  <a:schemeClr val="bg1"/>
                </a:solidFill>
              </a:rPr>
              <a:t>(18-20)</a:t>
            </a:r>
          </a:p>
          <a:p>
            <a:pPr marL="457200" marR="0" algn="just">
              <a:lnSpc>
                <a:spcPct val="95000"/>
              </a:lnSpc>
              <a:spcBef>
                <a:spcPts val="0"/>
              </a:spcBef>
              <a:spcAft>
                <a:spcPts val="0"/>
              </a:spcAft>
            </a:pPr>
            <a:r>
              <a:rPr lang="en-US" sz="2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18 Yahweh is near to all who call upon Him, To all who call upon Him in truth. 19 He will work out the desire of those who fear Him; He will hear their cry for help and He will save them. 20 Yahweh keeps all who love Him, But all the wicked He will destroy.</a:t>
            </a:r>
            <a:endPar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US" sz="2400" i="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184553321"/>
      </p:ext>
    </p:extLst>
  </p:cSld>
  <p:clrMapOvr>
    <a:masterClrMapping/>
  </p:clrMapOvr>
  <p:timing>
    <p:tnLst>
      <p:par>
        <p:cTn id="1" dur="indefinite" restart="never" nodeType="tmRoot">
          <p:childTnLst>
            <p:video>
              <p:cMediaNode mute="1">
                <p:cTn id="2" repeatCount="indefinite"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Font typeface="+mj-lt"/>
              <a:buAutoNum type="romanUcPeriod" startAt="3"/>
            </a:pPr>
            <a:r>
              <a:rPr lang="en-US" sz="4800" dirty="0">
                <a:solidFill>
                  <a:schemeClr val="bg1"/>
                </a:solidFill>
                <a:latin typeface="Gill Sans MT" panose="020B0502020104020203" pitchFamily="34" charset="0"/>
              </a:rPr>
              <a:t>David’s Invitation </a:t>
            </a:r>
            <a:r>
              <a:rPr lang="en-US" sz="4800" baseline="30000" dirty="0">
                <a:solidFill>
                  <a:schemeClr val="bg1"/>
                </a:solidFill>
                <a:latin typeface="Gill Sans MT" panose="020B0502020104020203" pitchFamily="34" charset="0"/>
              </a:rPr>
              <a:t>(145:3-20)</a:t>
            </a: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451893"/>
            <a:ext cx="11683371" cy="1384995"/>
          </a:xfrm>
          <a:prstGeom prst="rect">
            <a:avLst/>
          </a:prstGeom>
          <a:noFill/>
        </p:spPr>
        <p:txBody>
          <a:bodyPr wrap="square" rtlCol="0">
            <a:spAutoFit/>
          </a:bodyPr>
          <a:lstStyle/>
          <a:p>
            <a:pPr marL="742950" indent="-742950" algn="just">
              <a:buFont typeface="+mj-lt"/>
              <a:buAutoNum type="alphaUcPeriod"/>
            </a:pPr>
            <a:r>
              <a:rPr lang="en-US" sz="3600" dirty="0">
                <a:solidFill>
                  <a:schemeClr val="bg1"/>
                </a:solidFill>
              </a:rPr>
              <a:t>David’s Goal</a:t>
            </a:r>
          </a:p>
          <a:p>
            <a:pPr algn="just"/>
            <a:r>
              <a:rPr lang="en-US" sz="2400" i="1" dirty="0">
                <a:solidFill>
                  <a:schemeClr val="bg1"/>
                </a:solidFill>
                <a:latin typeface="Calibri" panose="020F0502020204030204" pitchFamily="34" charset="0"/>
                <a:cs typeface="Calibri" panose="020F0502020204030204" pitchFamily="34" charset="0"/>
              </a:rPr>
              <a:t>My mouth will speak the praise of Yahweh, And all flesh will bless His holy name forever and ever.</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662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8" repeatCount="indefinite" fill="hold" display="0">
                  <p:stCondLst>
                    <p:cond delay="indefinite"/>
                  </p:stCondLst>
                </p:cTn>
                <p:tgtEl>
                  <p:spTgt spid="4"/>
                </p:tgtEl>
              </p:cMediaNode>
            </p:vide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20" y="-1"/>
            <a:ext cx="12191980" cy="6857571"/>
          </a:xfrm>
          <a:prstGeom prst="rect">
            <a:avLst/>
          </a:prstGeom>
        </p:spPr>
      </p:pic>
      <p:sp>
        <p:nvSpPr>
          <p:cNvPr id="2" name="Title 1">
            <a:extLst>
              <a:ext uri="{FF2B5EF4-FFF2-40B4-BE49-F238E27FC236}">
                <a16:creationId xmlns:a16="http://schemas.microsoft.com/office/drawing/2014/main" id="{8A8243E1-F42E-4037-9CA2-FA5CF83083ED}"/>
              </a:ext>
            </a:extLst>
          </p:cNvPr>
          <p:cNvSpPr>
            <a:spLocks noGrp="1"/>
          </p:cNvSpPr>
          <p:nvPr>
            <p:ph type="ctrTitle"/>
          </p:nvPr>
        </p:nvSpPr>
        <p:spPr>
          <a:xfrm>
            <a:off x="1619534" y="504966"/>
            <a:ext cx="8952932" cy="3043213"/>
          </a:xfrm>
        </p:spPr>
        <p:txBody>
          <a:bodyPr anchor="b">
            <a:normAutofit/>
          </a:bodyPr>
          <a:lstStyle/>
          <a:p>
            <a:r>
              <a:rPr lang="en-US" dirty="0">
                <a:solidFill>
                  <a:schemeClr val="bg1"/>
                </a:solidFill>
              </a:rPr>
              <a:t>Cultivating the Art of Thanksgiving to God</a:t>
            </a:r>
          </a:p>
        </p:txBody>
      </p:sp>
      <p:sp>
        <p:nvSpPr>
          <p:cNvPr id="3" name="Subtitle 2">
            <a:extLst>
              <a:ext uri="{FF2B5EF4-FFF2-40B4-BE49-F238E27FC236}">
                <a16:creationId xmlns:a16="http://schemas.microsoft.com/office/drawing/2014/main" id="{B614A77A-6FCF-437D-B2CF-18D4D269E8BA}"/>
              </a:ext>
            </a:extLst>
          </p:cNvPr>
          <p:cNvSpPr>
            <a:spLocks noGrp="1"/>
          </p:cNvSpPr>
          <p:nvPr>
            <p:ph type="subTitle" idx="1"/>
          </p:nvPr>
        </p:nvSpPr>
        <p:spPr>
          <a:xfrm>
            <a:off x="2950191" y="3749746"/>
            <a:ext cx="6291618" cy="2208321"/>
          </a:xfrm>
        </p:spPr>
        <p:txBody>
          <a:bodyPr anchor="t">
            <a:normAutofit/>
          </a:bodyPr>
          <a:lstStyle/>
          <a:p>
            <a:r>
              <a:rPr lang="en-US" sz="3200" dirty="0">
                <a:solidFill>
                  <a:schemeClr val="bg1"/>
                </a:solidFill>
              </a:rPr>
              <a:t>Psalm 145</a:t>
            </a:r>
          </a:p>
          <a:p>
            <a:endParaRPr lang="en-US" dirty="0">
              <a:solidFill>
                <a:schemeClr val="bg1"/>
              </a:solidFill>
            </a:endParaRPr>
          </a:p>
          <a:p>
            <a:r>
              <a:rPr lang="en-US" dirty="0">
                <a:solidFill>
                  <a:schemeClr val="bg1"/>
                </a:solidFill>
              </a:rPr>
              <a:t>November 21, 2021</a:t>
            </a:r>
          </a:p>
        </p:txBody>
      </p:sp>
    </p:spTree>
    <p:extLst>
      <p:ext uri="{BB962C8B-B14F-4D97-AF65-F5344CB8AC3E}">
        <p14:creationId xmlns:p14="http://schemas.microsoft.com/office/powerpoint/2010/main" val="77481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1"/>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algn="ctr"/>
            <a:r>
              <a:rPr lang="en-US" sz="4800" dirty="0">
                <a:solidFill>
                  <a:schemeClr val="bg1"/>
                </a:solidFill>
                <a:latin typeface="Gill Sans MT" panose="020B0502020104020203" pitchFamily="34" charset="0"/>
              </a:rPr>
              <a:t>William Law</a:t>
            </a:r>
          </a:p>
        </p:txBody>
      </p:sp>
      <p:sp>
        <p:nvSpPr>
          <p:cNvPr id="12" name="TextBox 11">
            <a:extLst>
              <a:ext uri="{FF2B5EF4-FFF2-40B4-BE49-F238E27FC236}">
                <a16:creationId xmlns:a16="http://schemas.microsoft.com/office/drawing/2014/main" id="{2522FA5D-CA3C-4D3E-BBB3-773636B5F3D7}"/>
              </a:ext>
            </a:extLst>
          </p:cNvPr>
          <p:cNvSpPr txBox="1"/>
          <p:nvPr/>
        </p:nvSpPr>
        <p:spPr>
          <a:xfrm>
            <a:off x="404734" y="1019335"/>
            <a:ext cx="11437496" cy="5016758"/>
          </a:xfrm>
          <a:prstGeom prst="rect">
            <a:avLst/>
          </a:prstGeom>
          <a:noFill/>
        </p:spPr>
        <p:txBody>
          <a:bodyPr wrap="square" rtlCol="0">
            <a:spAutoFit/>
          </a:bodyPr>
          <a:lstStyle/>
          <a:p>
            <a:pPr algn="just"/>
            <a:r>
              <a:rPr lang="en-US" altLang="en-US" sz="3600" b="0" i="1" dirty="0">
                <a:solidFill>
                  <a:schemeClr val="bg1"/>
                </a:solidFill>
              </a:rPr>
              <a:t>“Would you know who is the greatest saint in the world? It is not he who prays most or fasts most; it is not he who gives most alms or is most eminent for temperance, chastity or justice; but it is he who is </a:t>
            </a:r>
            <a:r>
              <a:rPr lang="en-US" altLang="en-US" sz="3600" b="0" i="1" u="sng" dirty="0">
                <a:solidFill>
                  <a:schemeClr val="bg1"/>
                </a:solidFill>
              </a:rPr>
              <a:t>always thankful to God</a:t>
            </a:r>
            <a:r>
              <a:rPr lang="en-US" altLang="en-US" sz="3600" b="0" i="1" dirty="0">
                <a:solidFill>
                  <a:schemeClr val="bg1"/>
                </a:solidFill>
              </a:rPr>
              <a:t>, who wills everything that God wills, who receives everything as an instance of God’s goodness and has a heart always ready to praise God for it.” </a:t>
            </a:r>
            <a:r>
              <a:rPr lang="en-US" altLang="en-US" sz="3600" b="0" dirty="0">
                <a:solidFill>
                  <a:schemeClr val="bg1"/>
                </a:solidFill>
              </a:rPr>
              <a:t> </a:t>
            </a:r>
          </a:p>
          <a:p>
            <a:endParaRPr lang="en-US" sz="32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61863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8" repeatCount="indefinite" fill="hold" display="0">
                  <p:stCondLst>
                    <p:cond delay="indefinite"/>
                  </p:stCondLst>
                </p:cTn>
                <p:tgtEl>
                  <p:spTgt spid="4"/>
                </p:tgtEl>
              </p:cMediaNode>
            </p:video>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1"/>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algn="ctr"/>
            <a:r>
              <a:rPr lang="en-US" sz="4800" dirty="0">
                <a:solidFill>
                  <a:schemeClr val="bg1"/>
                </a:solidFill>
                <a:latin typeface="Gill Sans MT" panose="020B0502020104020203" pitchFamily="34" charset="0"/>
              </a:rPr>
              <a:t>1 Thessalonians 5:18</a:t>
            </a:r>
          </a:p>
        </p:txBody>
      </p:sp>
      <p:sp>
        <p:nvSpPr>
          <p:cNvPr id="12" name="TextBox 11">
            <a:extLst>
              <a:ext uri="{FF2B5EF4-FFF2-40B4-BE49-F238E27FC236}">
                <a16:creationId xmlns:a16="http://schemas.microsoft.com/office/drawing/2014/main" id="{2522FA5D-CA3C-4D3E-BBB3-773636B5F3D7}"/>
              </a:ext>
            </a:extLst>
          </p:cNvPr>
          <p:cNvSpPr txBox="1"/>
          <p:nvPr/>
        </p:nvSpPr>
        <p:spPr>
          <a:xfrm>
            <a:off x="404734" y="1145463"/>
            <a:ext cx="11437496" cy="2123658"/>
          </a:xfrm>
          <a:prstGeom prst="rect">
            <a:avLst/>
          </a:prstGeom>
          <a:noFill/>
        </p:spPr>
        <p:txBody>
          <a:bodyPr wrap="square" rtlCol="0">
            <a:spAutoFit/>
          </a:bodyPr>
          <a:lstStyle/>
          <a:p>
            <a:pPr algn="ctr">
              <a:spcBef>
                <a:spcPct val="50000"/>
              </a:spcBef>
            </a:pPr>
            <a:r>
              <a:rPr lang="en-US" altLang="en-US" sz="4000" i="1" dirty="0">
                <a:solidFill>
                  <a:schemeClr val="bg1"/>
                </a:solidFill>
              </a:rPr>
              <a:t>“in everything give thanks;</a:t>
            </a:r>
          </a:p>
          <a:p>
            <a:pPr algn="ctr">
              <a:spcBef>
                <a:spcPct val="50000"/>
              </a:spcBef>
            </a:pPr>
            <a:r>
              <a:rPr lang="en-US" altLang="en-US" sz="4000" i="1" dirty="0">
                <a:solidFill>
                  <a:schemeClr val="bg1"/>
                </a:solidFill>
              </a:rPr>
              <a:t>for this is God's will for you in Christ Jesus.”</a:t>
            </a:r>
            <a:r>
              <a:rPr lang="en-US" altLang="en-US" sz="4000" dirty="0">
                <a:solidFill>
                  <a:schemeClr val="bg1"/>
                </a:solidFill>
              </a:rPr>
              <a:t> </a:t>
            </a:r>
          </a:p>
          <a:p>
            <a:endParaRPr lang="en-US" sz="32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4631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8" repeatCount="indefinite" fill="hold" display="0">
                  <p:stCondLst>
                    <p:cond delay="indefinite"/>
                  </p:stCondLst>
                </p:cTn>
                <p:tgtEl>
                  <p:spTgt spid="4"/>
                </p:tgtEl>
              </p:cMediaNode>
            </p:video>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1"/>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algn="ctr"/>
            <a:r>
              <a:rPr lang="en-US" sz="4800" dirty="0">
                <a:solidFill>
                  <a:schemeClr val="bg1"/>
                </a:solidFill>
                <a:latin typeface="Gill Sans MT" panose="020B0502020104020203" pitchFamily="34" charset="0"/>
              </a:rPr>
              <a:t>Acknowledgements</a:t>
            </a:r>
          </a:p>
        </p:txBody>
      </p:sp>
      <p:sp>
        <p:nvSpPr>
          <p:cNvPr id="12" name="TextBox 11">
            <a:extLst>
              <a:ext uri="{FF2B5EF4-FFF2-40B4-BE49-F238E27FC236}">
                <a16:creationId xmlns:a16="http://schemas.microsoft.com/office/drawing/2014/main" id="{2522FA5D-CA3C-4D3E-BBB3-773636B5F3D7}"/>
              </a:ext>
            </a:extLst>
          </p:cNvPr>
          <p:cNvSpPr txBox="1"/>
          <p:nvPr/>
        </p:nvSpPr>
        <p:spPr>
          <a:xfrm>
            <a:off x="404734" y="1019335"/>
            <a:ext cx="11437496" cy="1692771"/>
          </a:xfrm>
          <a:prstGeom prst="rect">
            <a:avLst/>
          </a:prstGeom>
          <a:noFill/>
        </p:spPr>
        <p:txBody>
          <a:bodyPr wrap="square" rtlCol="0">
            <a:spAutoFit/>
          </a:bodyPr>
          <a:lstStyle/>
          <a:p>
            <a:pPr marL="571500" indent="-571500" algn="just">
              <a:buFont typeface="Wingdings" panose="05000000000000000000" pitchFamily="2" charset="2"/>
              <a:buChar char="§"/>
            </a:pPr>
            <a:r>
              <a:rPr lang="en-US" altLang="en-US" sz="3600" b="0" i="1" dirty="0">
                <a:solidFill>
                  <a:schemeClr val="bg1"/>
                </a:solidFill>
              </a:rPr>
              <a:t>God is God…</a:t>
            </a:r>
          </a:p>
          <a:p>
            <a:pPr marL="571500" indent="-571500" algn="just">
              <a:buFont typeface="Wingdings" panose="05000000000000000000" pitchFamily="2" charset="2"/>
              <a:buChar char="§"/>
            </a:pPr>
            <a:r>
              <a:rPr lang="en-US" altLang="en-US" sz="3600" i="1" dirty="0">
                <a:solidFill>
                  <a:schemeClr val="bg1"/>
                </a:solidFill>
              </a:rPr>
              <a:t>God is benevolent, loving, caring, and gracious</a:t>
            </a:r>
            <a:endParaRPr lang="en-US" altLang="en-US" sz="3600" b="0" dirty="0">
              <a:solidFill>
                <a:schemeClr val="bg1"/>
              </a:solidFill>
            </a:endParaRPr>
          </a:p>
          <a:p>
            <a:endParaRPr lang="en-US" sz="32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03119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750"/>
                                        <p:tgtEl>
                                          <p:spTgt spid="12">
                                            <p:txEl>
                                              <p:pRg st="0" end="0"/>
                                            </p:txEl>
                                          </p:spTgt>
                                        </p:tgtEl>
                                      </p:cBhvr>
                                    </p:animEffect>
                                  </p:childTnLst>
                                </p:cTn>
                              </p:par>
                            </p:childTnLst>
                          </p:cTn>
                        </p:par>
                        <p:par>
                          <p:cTn id="8" fill="hold">
                            <p:stCondLst>
                              <p:cond delay="2750"/>
                            </p:stCondLst>
                            <p:childTnLst>
                              <p:par>
                                <p:cTn id="9" presetID="10" presetClass="entr" presetSubtype="0" fill="hold" grpId="0" nodeType="afterEffect">
                                  <p:stCondLst>
                                    <p:cond delay="125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275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2" repeatCount="indefinite" fill="hold" display="0">
                  <p:stCondLst>
                    <p:cond delay="indefinite"/>
                  </p:stCondLst>
                </p:cTn>
                <p:tgtEl>
                  <p:spTgt spid="4"/>
                </p:tgtEl>
              </p:cMediaNode>
            </p:video>
          </p:childTnLst>
        </p:cTn>
      </p:par>
    </p:tnLst>
    <p:bldLst>
      <p:bldP spid="1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1"/>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algn="ctr"/>
            <a:r>
              <a:rPr lang="en-US" sz="4800" dirty="0">
                <a:solidFill>
                  <a:schemeClr val="bg1"/>
                </a:solidFill>
                <a:latin typeface="Gill Sans MT" panose="020B0502020104020203" pitchFamily="34" charset="0"/>
              </a:rPr>
              <a:t>Big Idea</a:t>
            </a:r>
          </a:p>
        </p:txBody>
      </p:sp>
      <p:sp>
        <p:nvSpPr>
          <p:cNvPr id="12" name="TextBox 11">
            <a:extLst>
              <a:ext uri="{FF2B5EF4-FFF2-40B4-BE49-F238E27FC236}">
                <a16:creationId xmlns:a16="http://schemas.microsoft.com/office/drawing/2014/main" id="{2522FA5D-CA3C-4D3E-BBB3-773636B5F3D7}"/>
              </a:ext>
            </a:extLst>
          </p:cNvPr>
          <p:cNvSpPr txBox="1"/>
          <p:nvPr/>
        </p:nvSpPr>
        <p:spPr>
          <a:xfrm>
            <a:off x="404734" y="1019335"/>
            <a:ext cx="11437496" cy="2800767"/>
          </a:xfrm>
          <a:prstGeom prst="rect">
            <a:avLst/>
          </a:prstGeom>
          <a:noFill/>
        </p:spPr>
        <p:txBody>
          <a:bodyPr wrap="square" rtlCol="0">
            <a:spAutoFit/>
          </a:bodyPr>
          <a:lstStyle/>
          <a:p>
            <a:pPr algn="just"/>
            <a:r>
              <a:rPr lang="en-US" sz="4400" i="1" dirty="0">
                <a:solidFill>
                  <a:schemeClr val="bg1"/>
                </a:solidFill>
              </a:rPr>
              <a:t>As one ponders the great character and workings of our God, the only appropriate response is the seeking to live a life of tenacious thanksgiving to such a benevolent God.</a:t>
            </a:r>
            <a:r>
              <a:rPr lang="en-US" sz="4400" dirty="0">
                <a:solidFill>
                  <a:schemeClr val="bg1"/>
                </a:solidFill>
              </a:rPr>
              <a:t> </a:t>
            </a:r>
            <a:endParaRPr lang="en-US" sz="4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04688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75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8" repeatCount="indefinite" fill="hold" display="0">
                  <p:stCondLst>
                    <p:cond delay="indefinite"/>
                  </p:stCondLst>
                </p:cTn>
                <p:tgtEl>
                  <p:spTgt spid="4"/>
                </p:tgtEl>
              </p:cMediaNode>
            </p:video>
          </p:childTnLst>
        </p:cTn>
      </p:par>
    </p:tnLst>
    <p:bldLst>
      <p:bldP spid="1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AutoNum type="romanUcPeriod"/>
            </a:pPr>
            <a:r>
              <a:rPr lang="en-US" sz="4800" dirty="0">
                <a:solidFill>
                  <a:schemeClr val="bg1"/>
                </a:solidFill>
                <a:latin typeface="Gill Sans MT" panose="020B0502020104020203" pitchFamily="34" charset="0"/>
              </a:rPr>
              <a:t>David’s intention </a:t>
            </a:r>
            <a:r>
              <a:rPr lang="en-US" sz="4800" baseline="30000" dirty="0">
                <a:solidFill>
                  <a:schemeClr val="bg1"/>
                </a:solidFill>
                <a:latin typeface="Gill Sans MT" panose="020B0502020104020203" pitchFamily="34" charset="0"/>
              </a:rPr>
              <a:t>(145:1-2)</a:t>
            </a:r>
          </a:p>
        </p:txBody>
      </p:sp>
      <p:sp>
        <p:nvSpPr>
          <p:cNvPr id="12" name="TextBox 11">
            <a:extLst>
              <a:ext uri="{FF2B5EF4-FFF2-40B4-BE49-F238E27FC236}">
                <a16:creationId xmlns:a16="http://schemas.microsoft.com/office/drawing/2014/main" id="{2522FA5D-CA3C-4D3E-BBB3-773636B5F3D7}"/>
              </a:ext>
            </a:extLst>
          </p:cNvPr>
          <p:cNvSpPr txBox="1"/>
          <p:nvPr/>
        </p:nvSpPr>
        <p:spPr>
          <a:xfrm>
            <a:off x="404734" y="1019335"/>
            <a:ext cx="11437496" cy="830997"/>
          </a:xfrm>
          <a:prstGeom prst="rect">
            <a:avLst/>
          </a:prstGeom>
          <a:noFill/>
        </p:spPr>
        <p:txBody>
          <a:bodyPr wrap="square" rtlCol="0">
            <a:spAutoFit/>
          </a:bodyPr>
          <a:lstStyle/>
          <a:p>
            <a:pPr algn="just"/>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1 I will exalt You, my God, O King, And I will bless Your name forever and ever. 2 Every day I will bless You, And I will praise Your name forever and ever. </a:t>
            </a:r>
            <a:endParaRPr lang="en-US" sz="2400" i="1" dirty="0">
              <a:solidFill>
                <a:schemeClr val="bg1"/>
              </a:solidFill>
            </a:endParaRP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991540"/>
            <a:ext cx="11683371" cy="4708981"/>
          </a:xfrm>
          <a:prstGeom prst="rect">
            <a:avLst/>
          </a:prstGeom>
          <a:noFill/>
        </p:spPr>
        <p:txBody>
          <a:bodyPr wrap="square" rtlCol="0">
            <a:spAutoFit/>
          </a:bodyPr>
          <a:lstStyle/>
          <a:p>
            <a:pPr marL="457200" indent="-457200" algn="just">
              <a:buAutoNum type="alphaUcPeriod"/>
            </a:pPr>
            <a:r>
              <a:rPr lang="en-US" sz="3600" dirty="0">
                <a:solidFill>
                  <a:schemeClr val="bg1"/>
                </a:solidFill>
              </a:rPr>
              <a:t>David intends to “exalt” his God</a:t>
            </a:r>
          </a:p>
          <a:p>
            <a:pPr lvl="1" algn="just"/>
            <a:r>
              <a:rPr lang="en-US" sz="3200" dirty="0">
                <a:solidFill>
                  <a:schemeClr val="bg1"/>
                </a:solidFill>
              </a:rPr>
              <a:t>“exalt” – to lift up</a:t>
            </a:r>
          </a:p>
          <a:p>
            <a:pPr marL="742950" indent="-742950" algn="just">
              <a:buFont typeface="+mj-lt"/>
              <a:buAutoNum type="alphaUcPeriod"/>
            </a:pPr>
            <a:r>
              <a:rPr lang="en-US" sz="3200" dirty="0">
                <a:solidFill>
                  <a:schemeClr val="bg1"/>
                </a:solidFill>
              </a:rPr>
              <a:t>David intends to “bless” his God</a:t>
            </a:r>
          </a:p>
          <a:p>
            <a:pPr lvl="1" algn="just"/>
            <a:r>
              <a:rPr lang="en-US" sz="3200" dirty="0">
                <a:solidFill>
                  <a:schemeClr val="bg1"/>
                </a:solidFill>
              </a:rPr>
              <a:t>“bless” – to kneel down in homage/worship</a:t>
            </a:r>
          </a:p>
          <a:p>
            <a:pPr marL="742950" indent="-742950" algn="just">
              <a:buFont typeface="+mj-lt"/>
              <a:buAutoNum type="alphaUcPeriod"/>
            </a:pPr>
            <a:r>
              <a:rPr lang="en-US" sz="3200" dirty="0">
                <a:solidFill>
                  <a:schemeClr val="bg1"/>
                </a:solidFill>
              </a:rPr>
              <a:t>David intends to “praise” his God</a:t>
            </a:r>
          </a:p>
          <a:p>
            <a:pPr lvl="1" algn="just"/>
            <a:r>
              <a:rPr lang="en-US" sz="3200" dirty="0">
                <a:solidFill>
                  <a:schemeClr val="bg1"/>
                </a:solidFill>
              </a:rPr>
              <a:t>“praise” – to shine; to make a show, to boast; and thus to be (clamorously) foolish; to rave; and to celebrate.”</a:t>
            </a:r>
            <a:r>
              <a:rPr lang="en-US" sz="3200" i="1" dirty="0">
                <a:solidFill>
                  <a:schemeClr val="bg1"/>
                </a:solidFill>
              </a:rPr>
              <a:t> </a:t>
            </a:r>
            <a:endParaRPr lang="en-US" sz="3200" dirty="0">
              <a:solidFill>
                <a:schemeClr val="bg1"/>
              </a:solidFill>
            </a:endParaRPr>
          </a:p>
          <a:p>
            <a:pPr algn="just"/>
            <a:endParaRPr lang="en-US" sz="3600" dirty="0">
              <a:solidFill>
                <a:schemeClr val="bg1"/>
              </a:solidFill>
            </a:endParaRPr>
          </a:p>
          <a:p>
            <a:pPr algn="just"/>
            <a:endParaRPr lang="en-US" sz="3600" dirty="0">
              <a:solidFill>
                <a:schemeClr val="bg1"/>
              </a:solidFill>
            </a:endParaRPr>
          </a:p>
        </p:txBody>
      </p:sp>
    </p:spTree>
    <p:extLst>
      <p:ext uri="{BB962C8B-B14F-4D97-AF65-F5344CB8AC3E}">
        <p14:creationId xmlns:p14="http://schemas.microsoft.com/office/powerpoint/2010/main" val="55783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75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750"/>
                                        <p:tgtEl>
                                          <p:spTgt spid="5">
                                            <p:txEl>
                                              <p:pRg st="0" end="0"/>
                                            </p:txEl>
                                          </p:spTgt>
                                        </p:tgtEl>
                                      </p:cBhvr>
                                    </p:animEffect>
                                  </p:childTnLst>
                                </p:cTn>
                              </p:par>
                            </p:childTnLst>
                          </p:cTn>
                        </p:par>
                        <p:par>
                          <p:cTn id="13" fill="hold">
                            <p:stCondLst>
                              <p:cond delay="2750"/>
                            </p:stCondLst>
                            <p:childTnLst>
                              <p:par>
                                <p:cTn id="14" presetID="10" presetClass="entr" presetSubtype="0"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275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2750"/>
                                        <p:tgtEl>
                                          <p:spTgt spid="5">
                                            <p:txEl>
                                              <p:pRg st="2" end="2"/>
                                            </p:txEl>
                                          </p:spTgt>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275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2750"/>
                                        <p:tgtEl>
                                          <p:spTgt spid="5">
                                            <p:txEl>
                                              <p:pRg st="4" end="4"/>
                                            </p:txEl>
                                          </p:spTgt>
                                        </p:tgtEl>
                                      </p:cBhvr>
                                    </p:animEffect>
                                  </p:childTnLst>
                                </p:cTn>
                              </p:par>
                            </p:childTnLst>
                          </p:cTn>
                        </p:par>
                        <p:par>
                          <p:cTn id="31" fill="hold">
                            <p:stCondLst>
                              <p:cond delay="2750"/>
                            </p:stCondLst>
                            <p:childTnLst>
                              <p:par>
                                <p:cTn id="32" presetID="10" presetClass="entr" presetSubtype="0" fill="hold" grpId="0" nodeType="after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275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35" repeatCount="indefinite" fill="hold" display="0">
                  <p:stCondLst>
                    <p:cond delay="indefinite"/>
                  </p:stCondLst>
                </p:cTn>
                <p:tgtEl>
                  <p:spTgt spid="4"/>
                </p:tgtEl>
              </p:cMediaNode>
            </p:video>
          </p:childTnLst>
        </p:cTn>
      </p:par>
    </p:tnLst>
    <p:bldLst>
      <p:bldP spid="12" grpId="0" uiExpand="1" build="p"/>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1"/>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algn="ctr"/>
            <a:r>
              <a:rPr lang="en-US" sz="4800" dirty="0">
                <a:solidFill>
                  <a:schemeClr val="bg1"/>
                </a:solidFill>
                <a:latin typeface="Gill Sans MT" panose="020B0502020104020203" pitchFamily="34" charset="0"/>
              </a:rPr>
              <a:t>Charles Spurgeon</a:t>
            </a:r>
          </a:p>
        </p:txBody>
      </p:sp>
      <p:sp>
        <p:nvSpPr>
          <p:cNvPr id="12" name="TextBox 11">
            <a:extLst>
              <a:ext uri="{FF2B5EF4-FFF2-40B4-BE49-F238E27FC236}">
                <a16:creationId xmlns:a16="http://schemas.microsoft.com/office/drawing/2014/main" id="{2522FA5D-CA3C-4D3E-BBB3-773636B5F3D7}"/>
              </a:ext>
            </a:extLst>
          </p:cNvPr>
          <p:cNvSpPr txBox="1"/>
          <p:nvPr/>
        </p:nvSpPr>
        <p:spPr>
          <a:xfrm>
            <a:off x="404734" y="1019335"/>
            <a:ext cx="11437496" cy="1323439"/>
          </a:xfrm>
          <a:prstGeom prst="rect">
            <a:avLst/>
          </a:prstGeom>
          <a:noFill/>
        </p:spPr>
        <p:txBody>
          <a:bodyPr wrap="square" rtlCol="0">
            <a:spAutoFit/>
          </a:bodyPr>
          <a:lstStyle/>
          <a:p>
            <a:pPr algn="just"/>
            <a:r>
              <a:rPr lang="en-US" sz="4000" i="1" dirty="0">
                <a:solidFill>
                  <a:schemeClr val="bg1"/>
                </a:solidFill>
              </a:rPr>
              <a:t>“When God is praised, we have come to the ultimatum.  This is the thing for which all other things are designed.” </a:t>
            </a:r>
            <a:endParaRPr lang="en-US" sz="4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78307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8" repeatCount="indefinite" fill="hold" display="0">
                  <p:stCondLst>
                    <p:cond delay="indefinite"/>
                  </p:stCondLst>
                </p:cTn>
                <p:tgtEl>
                  <p:spTgt spid="4"/>
                </p:tgtEl>
              </p:cMediaNode>
            </p:video>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AutoNum type="romanUcPeriod"/>
            </a:pPr>
            <a:r>
              <a:rPr lang="en-US" sz="4800" dirty="0">
                <a:solidFill>
                  <a:schemeClr val="bg1"/>
                </a:solidFill>
                <a:latin typeface="Gill Sans MT" panose="020B0502020104020203" pitchFamily="34" charset="0"/>
              </a:rPr>
              <a:t>David’s intention </a:t>
            </a:r>
            <a:r>
              <a:rPr lang="en-US" sz="4800" baseline="30000" dirty="0">
                <a:solidFill>
                  <a:schemeClr val="bg1"/>
                </a:solidFill>
                <a:latin typeface="Gill Sans MT" panose="020B0502020104020203" pitchFamily="34" charset="0"/>
              </a:rPr>
              <a:t>(145:1-2)</a:t>
            </a:r>
          </a:p>
        </p:txBody>
      </p:sp>
      <p:sp>
        <p:nvSpPr>
          <p:cNvPr id="12" name="TextBox 11">
            <a:extLst>
              <a:ext uri="{FF2B5EF4-FFF2-40B4-BE49-F238E27FC236}">
                <a16:creationId xmlns:a16="http://schemas.microsoft.com/office/drawing/2014/main" id="{2522FA5D-CA3C-4D3E-BBB3-773636B5F3D7}"/>
              </a:ext>
            </a:extLst>
          </p:cNvPr>
          <p:cNvSpPr txBox="1"/>
          <p:nvPr/>
        </p:nvSpPr>
        <p:spPr>
          <a:xfrm>
            <a:off x="404734" y="1019335"/>
            <a:ext cx="11437496" cy="830997"/>
          </a:xfrm>
          <a:prstGeom prst="rect">
            <a:avLst/>
          </a:prstGeom>
          <a:noFill/>
        </p:spPr>
        <p:txBody>
          <a:bodyPr wrap="square" rtlCol="0">
            <a:spAutoFit/>
          </a:bodyPr>
          <a:lstStyle/>
          <a:p>
            <a:pPr algn="just"/>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1 I will exalt You, my God, O King, And I will bless Your name forever and ever. 2 Every day I will bless You, And I will praise Your name forever and ever. </a:t>
            </a:r>
            <a:endParaRPr lang="en-US" sz="2400" i="1" dirty="0">
              <a:solidFill>
                <a:schemeClr val="bg1"/>
              </a:solidFill>
            </a:endParaRP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991540"/>
            <a:ext cx="11683371" cy="4708981"/>
          </a:xfrm>
          <a:prstGeom prst="rect">
            <a:avLst/>
          </a:prstGeom>
          <a:noFill/>
        </p:spPr>
        <p:txBody>
          <a:bodyPr wrap="square" rtlCol="0">
            <a:spAutoFit/>
          </a:bodyPr>
          <a:lstStyle/>
          <a:p>
            <a:pPr marL="457200" indent="-457200" algn="just">
              <a:buAutoNum type="alphaUcPeriod"/>
            </a:pPr>
            <a:r>
              <a:rPr lang="en-US" sz="3600" dirty="0">
                <a:solidFill>
                  <a:schemeClr val="bg1"/>
                </a:solidFill>
              </a:rPr>
              <a:t>David intends to “exalt” his God</a:t>
            </a:r>
          </a:p>
          <a:p>
            <a:pPr lvl="1" algn="just"/>
            <a:r>
              <a:rPr lang="en-US" sz="3200" dirty="0">
                <a:solidFill>
                  <a:schemeClr val="bg1"/>
                </a:solidFill>
              </a:rPr>
              <a:t>“exalt” – to lift up</a:t>
            </a:r>
          </a:p>
          <a:p>
            <a:pPr marL="742950" indent="-742950" algn="just">
              <a:buFont typeface="+mj-lt"/>
              <a:buAutoNum type="alphaUcPeriod"/>
            </a:pPr>
            <a:r>
              <a:rPr lang="en-US" sz="3200" dirty="0">
                <a:solidFill>
                  <a:schemeClr val="bg1"/>
                </a:solidFill>
              </a:rPr>
              <a:t>David intends to “bless” his God</a:t>
            </a:r>
          </a:p>
          <a:p>
            <a:pPr lvl="1" algn="just"/>
            <a:r>
              <a:rPr lang="en-US" sz="3200" dirty="0">
                <a:solidFill>
                  <a:schemeClr val="bg1"/>
                </a:solidFill>
              </a:rPr>
              <a:t>“bless” – to kneel down in homage/worship</a:t>
            </a:r>
          </a:p>
          <a:p>
            <a:pPr marL="742950" indent="-742950" algn="just">
              <a:buFont typeface="+mj-lt"/>
              <a:buAutoNum type="alphaUcPeriod"/>
            </a:pPr>
            <a:r>
              <a:rPr lang="en-US" sz="3200" dirty="0">
                <a:solidFill>
                  <a:schemeClr val="bg1"/>
                </a:solidFill>
              </a:rPr>
              <a:t>David intends to “praise” his God</a:t>
            </a:r>
          </a:p>
          <a:p>
            <a:pPr lvl="1" algn="just"/>
            <a:r>
              <a:rPr lang="en-US" sz="3200" dirty="0">
                <a:solidFill>
                  <a:schemeClr val="bg1"/>
                </a:solidFill>
              </a:rPr>
              <a:t>“praise” – to shine; to make a show, to boast; and thus to be (clamorously) foolish; to rave; and to celebrate.”</a:t>
            </a:r>
            <a:r>
              <a:rPr lang="en-US" sz="3200" i="1" dirty="0">
                <a:solidFill>
                  <a:schemeClr val="bg1"/>
                </a:solidFill>
              </a:rPr>
              <a:t> </a:t>
            </a:r>
            <a:endParaRPr lang="en-US" sz="3200" dirty="0">
              <a:solidFill>
                <a:schemeClr val="bg1"/>
              </a:solidFill>
            </a:endParaRPr>
          </a:p>
          <a:p>
            <a:pPr algn="just"/>
            <a:endParaRPr lang="en-US" sz="3600" dirty="0">
              <a:solidFill>
                <a:schemeClr val="bg1"/>
              </a:solidFill>
            </a:endParaRPr>
          </a:p>
          <a:p>
            <a:pPr algn="just"/>
            <a:endParaRPr lang="en-US" sz="3600" dirty="0">
              <a:solidFill>
                <a:schemeClr val="bg1"/>
              </a:solidFill>
            </a:endParaRPr>
          </a:p>
        </p:txBody>
      </p:sp>
    </p:spTree>
    <p:extLst>
      <p:ext uri="{BB962C8B-B14F-4D97-AF65-F5344CB8AC3E}">
        <p14:creationId xmlns:p14="http://schemas.microsoft.com/office/powerpoint/2010/main" val="120287990"/>
      </p:ext>
    </p:extLst>
  </p:cSld>
  <p:clrMapOvr>
    <a:masterClrMapping/>
  </p:clrMapOvr>
  <p:timing>
    <p:tnLst>
      <p:par>
        <p:cTn id="1" dur="indefinite" restart="never" nodeType="tmRoot">
          <p:childTnLst>
            <p:video>
              <p:cMediaNode mute="1">
                <p:cTn id="2" repeatCount="indefinite"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Font typeface="+mj-lt"/>
              <a:buAutoNum type="romanUcPeriod" startAt="2"/>
            </a:pPr>
            <a:r>
              <a:rPr lang="en-US" sz="4800" dirty="0">
                <a:solidFill>
                  <a:schemeClr val="bg1"/>
                </a:solidFill>
                <a:latin typeface="Gill Sans MT" panose="020B0502020104020203" pitchFamily="34" charset="0"/>
              </a:rPr>
              <a:t>David’s Inspiration </a:t>
            </a:r>
            <a:r>
              <a:rPr lang="en-US" sz="4800" baseline="30000" dirty="0">
                <a:solidFill>
                  <a:schemeClr val="bg1"/>
                </a:solidFill>
                <a:latin typeface="Gill Sans MT" panose="020B0502020104020203" pitchFamily="34" charset="0"/>
              </a:rPr>
              <a:t>(145:3-20)</a:t>
            </a: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107122"/>
            <a:ext cx="11683371" cy="3908762"/>
          </a:xfrm>
          <a:prstGeom prst="rect">
            <a:avLst/>
          </a:prstGeom>
          <a:noFill/>
        </p:spPr>
        <p:txBody>
          <a:bodyPr wrap="square" rtlCol="0">
            <a:spAutoFit/>
          </a:bodyPr>
          <a:lstStyle/>
          <a:p>
            <a:pPr marL="457200" indent="-457200" algn="just">
              <a:buAutoNum type="alphaUcPeriod"/>
            </a:pPr>
            <a:r>
              <a:rPr lang="en-US" sz="3600" dirty="0">
                <a:solidFill>
                  <a:schemeClr val="bg1"/>
                </a:solidFill>
              </a:rPr>
              <a:t>Be inspired to give thanks for Yahweh’s </a:t>
            </a:r>
            <a:r>
              <a:rPr lang="en-US" sz="3600" b="1" u="sng" dirty="0">
                <a:solidFill>
                  <a:schemeClr val="bg1"/>
                </a:solidFill>
              </a:rPr>
              <a:t>greatness</a:t>
            </a:r>
            <a:r>
              <a:rPr lang="en-US" sz="3600" dirty="0">
                <a:solidFill>
                  <a:schemeClr val="bg1"/>
                </a:solidFill>
              </a:rPr>
              <a:t> </a:t>
            </a:r>
            <a:r>
              <a:rPr lang="en-US" sz="3600" baseline="30000" dirty="0">
                <a:solidFill>
                  <a:schemeClr val="bg1"/>
                </a:solidFill>
              </a:rPr>
              <a:t>(3-6)</a:t>
            </a:r>
          </a:p>
          <a:p>
            <a:pPr algn="just"/>
            <a:r>
              <a:rPr lang="en-US" sz="2400" i="1" dirty="0">
                <a:solidFill>
                  <a:schemeClr val="bg1"/>
                </a:solidFill>
                <a:latin typeface="Gill Sans MT" panose="020B0502020104020203" pitchFamily="34" charset="0"/>
              </a:rPr>
              <a:t>Great is Yahweh, and highly to be praised… (3a)</a:t>
            </a:r>
          </a:p>
          <a:p>
            <a:pPr algn="just"/>
            <a:endParaRPr lang="en-US" sz="2400" i="1" dirty="0">
              <a:solidFill>
                <a:schemeClr val="bg1"/>
              </a:solidFill>
            </a:endParaRPr>
          </a:p>
          <a:p>
            <a:pPr marL="1200150" lvl="1" indent="-742950" algn="just">
              <a:buFont typeface="+mj-lt"/>
              <a:buAutoNum type="arabicPeriod"/>
            </a:pPr>
            <a:r>
              <a:rPr lang="en-US" sz="3200" dirty="0">
                <a:solidFill>
                  <a:schemeClr val="bg1"/>
                </a:solidFill>
              </a:rPr>
              <a:t>His greatness is unsearchable (3b)</a:t>
            </a:r>
          </a:p>
          <a:p>
            <a:pPr marL="1200150" lvl="1" indent="-742950" algn="just">
              <a:buFont typeface="+mj-lt"/>
              <a:buAutoNum type="arabicPeriod"/>
            </a:pPr>
            <a:r>
              <a:rPr lang="en-US" sz="3200" dirty="0">
                <a:solidFill>
                  <a:schemeClr val="bg1"/>
                </a:solidFill>
              </a:rPr>
              <a:t>His greatness is enduring (4)</a:t>
            </a:r>
          </a:p>
          <a:p>
            <a:pPr marL="1200150" lvl="1" indent="-742950" algn="just">
              <a:buFont typeface="+mj-lt"/>
              <a:buAutoNum type="arabicPeriod"/>
            </a:pPr>
            <a:r>
              <a:rPr lang="en-US" sz="3200" dirty="0">
                <a:solidFill>
                  <a:schemeClr val="bg1"/>
                </a:solidFill>
              </a:rPr>
              <a:t>His greatness is majestic (5)</a:t>
            </a:r>
          </a:p>
          <a:p>
            <a:pPr marL="1200150" lvl="1" indent="-742950" algn="just">
              <a:buFont typeface="+mj-lt"/>
              <a:buAutoNum type="arabicPeriod"/>
            </a:pPr>
            <a:r>
              <a:rPr lang="en-US" sz="3200" dirty="0">
                <a:solidFill>
                  <a:schemeClr val="bg1"/>
                </a:solidFill>
              </a:rPr>
              <a:t>His greatness is powerful (6)</a:t>
            </a:r>
          </a:p>
          <a:p>
            <a:pPr marL="1200150" lvl="1" indent="-742950" algn="just">
              <a:buFont typeface="+mj-lt"/>
              <a:buAutoNum type="arabicPeriod"/>
            </a:pPr>
            <a:endParaRPr lang="en-US" sz="3600" dirty="0">
              <a:solidFill>
                <a:schemeClr val="bg1"/>
              </a:solidFill>
            </a:endParaRPr>
          </a:p>
        </p:txBody>
      </p:sp>
    </p:spTree>
    <p:extLst>
      <p:ext uri="{BB962C8B-B14F-4D97-AF65-F5344CB8AC3E}">
        <p14:creationId xmlns:p14="http://schemas.microsoft.com/office/powerpoint/2010/main" val="156819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750"/>
                                        <p:tgtEl>
                                          <p:spTgt spid="5">
                                            <p:txEl>
                                              <p:pRg st="0" end="0"/>
                                            </p:txEl>
                                          </p:spTgt>
                                        </p:tgtEl>
                                      </p:cBhvr>
                                    </p:animEffect>
                                  </p:childTnLst>
                                </p:cTn>
                              </p:par>
                            </p:childTnLst>
                          </p:cTn>
                        </p:par>
                        <p:par>
                          <p:cTn id="8" fill="hold">
                            <p:stCondLst>
                              <p:cond delay="2750"/>
                            </p:stCondLst>
                            <p:childTnLst>
                              <p:par>
                                <p:cTn id="9" presetID="10" presetClass="entr" presetSubtype="0" fill="hold" grpId="0" nodeType="afterEffect">
                                  <p:stCondLst>
                                    <p:cond delay="125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75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75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275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275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275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32" repeatCount="indefinite" fill="hold" display="0">
                  <p:stCondLst>
                    <p:cond delay="indefinite"/>
                  </p:stCondLst>
                </p:cTn>
                <p:tgtEl>
                  <p:spTgt spid="4"/>
                </p:tgtEl>
              </p:cMediaNode>
            </p:video>
          </p:childTnLst>
        </p:cTn>
      </p:par>
    </p:tnLst>
    <p:bldLst>
      <p:bldP spid="5" grpId="0" uiExpand="1" build="p"/>
    </p:bldLst>
  </p:timing>
</p:sld>
</file>

<file path=ppt/theme/theme1.xml><?xml version="1.0" encoding="utf-8"?>
<a:theme xmlns:a="http://schemas.openxmlformats.org/drawingml/2006/main" name="GradientRiseVTI">
  <a:themeElements>
    <a:clrScheme name="AnalogousFromDarkSeedLeftStep">
      <a:dk1>
        <a:srgbClr val="000000"/>
      </a:dk1>
      <a:lt1>
        <a:srgbClr val="FFFFFF"/>
      </a:lt1>
      <a:dk2>
        <a:srgbClr val="321C1C"/>
      </a:dk2>
      <a:lt2>
        <a:srgbClr val="F0F2F3"/>
      </a:lt2>
      <a:accent1>
        <a:srgbClr val="E76F29"/>
      </a:accent1>
      <a:accent2>
        <a:srgbClr val="D51720"/>
      </a:accent2>
      <a:accent3>
        <a:srgbClr val="E72981"/>
      </a:accent3>
      <a:accent4>
        <a:srgbClr val="D517BE"/>
      </a:accent4>
      <a:accent5>
        <a:srgbClr val="AE29E7"/>
      </a:accent5>
      <a:accent6>
        <a:srgbClr val="5825D7"/>
      </a:accent6>
      <a:hlink>
        <a:srgbClr val="AE3FBF"/>
      </a:hlink>
      <a:folHlink>
        <a:srgbClr val="7F7F7F"/>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101</TotalTime>
  <Words>789</Words>
  <Application>Microsoft Office PowerPoint</Application>
  <PresentationFormat>Widescreen</PresentationFormat>
  <Paragraphs>66</Paragraphs>
  <Slides>15</Slides>
  <Notes>0</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Gill Sans MT</vt:lpstr>
      <vt:lpstr>Gill Sans Nova</vt:lpstr>
      <vt:lpstr>Wingdings</vt:lpstr>
      <vt:lpstr>GradientRiseVTI</vt:lpstr>
      <vt:lpstr>Intentional Thanksgiving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Cultivating the Art of Thanksgiving to God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 Tenacious Spirit of Thanksgiving</dc:title>
  <dc:creator>Ed Godfrey</dc:creator>
  <cp:lastModifiedBy>Ed Godfrey</cp:lastModifiedBy>
  <cp:revision>7</cp:revision>
  <dcterms:created xsi:type="dcterms:W3CDTF">2020-11-21T18:00:52Z</dcterms:created>
  <dcterms:modified xsi:type="dcterms:W3CDTF">2023-11-18T15:00:08Z</dcterms:modified>
</cp:coreProperties>
</file>